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261" r:id="rId4"/>
    <p:sldId id="338" r:id="rId5"/>
    <p:sldId id="258" r:id="rId6"/>
    <p:sldId id="292" r:id="rId7"/>
    <p:sldId id="291" r:id="rId8"/>
    <p:sldId id="314" r:id="rId9"/>
    <p:sldId id="284" r:id="rId10"/>
    <p:sldId id="299" r:id="rId11"/>
    <p:sldId id="337" r:id="rId12"/>
    <p:sldId id="313" r:id="rId13"/>
    <p:sldId id="315" r:id="rId14"/>
    <p:sldId id="297" r:id="rId15"/>
    <p:sldId id="306" r:id="rId16"/>
    <p:sldId id="307" r:id="rId17"/>
    <p:sldId id="308" r:id="rId18"/>
    <p:sldId id="309" r:id="rId19"/>
    <p:sldId id="310" r:id="rId20"/>
    <p:sldId id="311" r:id="rId21"/>
    <p:sldId id="301" r:id="rId22"/>
    <p:sldId id="302" r:id="rId23"/>
    <p:sldId id="303" r:id="rId24"/>
    <p:sldId id="304" r:id="rId25"/>
    <p:sldId id="312" r:id="rId26"/>
    <p:sldId id="319" r:id="rId27"/>
    <p:sldId id="298" r:id="rId28"/>
    <p:sldId id="320" r:id="rId29"/>
    <p:sldId id="321" r:id="rId30"/>
    <p:sldId id="322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4" r:id="rId39"/>
    <p:sldId id="335" r:id="rId40"/>
    <p:sldId id="331" r:id="rId41"/>
    <p:sldId id="323" r:id="rId42"/>
    <p:sldId id="33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wxcharts.com/?panel=default&amp;model=gfs,gfs,gfs,gfs&amp;region=north_africa&amp;chart=mslp,850temp,wind10mkph,snowdepth&amp;run=06&amp;step=000&amp;plottype=10&amp;lat=5.557&amp;lon=-0.201&amp;skewtstep=0" TargetMode="External"/><Relationship Id="rId2" Type="http://schemas.openxmlformats.org/officeDocument/2006/relationships/hyperlink" Target="https://www.cpc.ncep.noaa.gov/products/international/cpci/data/00/fcsts_wafrica.shtml" TargetMode="External"/><Relationship Id="rId1" Type="http://schemas.openxmlformats.org/officeDocument/2006/relationships/hyperlink" Target="https://apps.ecmwf.int/webapps/opencharts/products/medium-mslp-wind850?base_time=202110040000&amp;projection=opencharts_africa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wxcharts.com/?panel=default&amp;model=gfs,gfs,gfs,gfs&amp;region=north_africa&amp;chart=mslp,850temp,wind10mkph,snowdepth&amp;run=06&amp;step=000&amp;plottype=10&amp;lat=5.557&amp;lon=-0.201&amp;skewtstep=0" TargetMode="External"/><Relationship Id="rId2" Type="http://schemas.openxmlformats.org/officeDocument/2006/relationships/hyperlink" Target="https://www.cpc.ncep.noaa.gov/products/international/cpci/data/00/fcsts_wafrica.shtml" TargetMode="External"/><Relationship Id="rId1" Type="http://schemas.openxmlformats.org/officeDocument/2006/relationships/hyperlink" Target="https://apps.ecmwf.int/webapps/opencharts/products/medium-mslp-wind850?base_time=202110040000&amp;projection=opencharts_afric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61B94C-AAD7-460A-AABE-9E4CE5B520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48BC21-B3AB-4F63-B577-A24D75C4648F}">
      <dgm:prSet custT="1"/>
      <dgm:spPr/>
      <dgm:t>
        <a:bodyPr/>
        <a:lstStyle/>
        <a:p>
          <a:r>
            <a:rPr lang="en-GB" sz="3200" b="1" i="0" dirty="0"/>
            <a:t>Data Collection and Monitoring</a:t>
          </a:r>
          <a:endParaRPr lang="en-US" sz="3200" b="1" dirty="0"/>
        </a:p>
      </dgm:t>
    </dgm:pt>
    <dgm:pt modelId="{BE21F637-2BC8-42D6-968C-935763BF4FC7}" type="parTrans" cxnId="{FD1624FA-BD4A-45D0-B557-C04383EDE5E8}">
      <dgm:prSet/>
      <dgm:spPr/>
      <dgm:t>
        <a:bodyPr/>
        <a:lstStyle/>
        <a:p>
          <a:endParaRPr lang="en-US"/>
        </a:p>
      </dgm:t>
    </dgm:pt>
    <dgm:pt modelId="{C2CB22A1-7F6E-4B5C-BEE1-D1177FBDE1AD}" type="sibTrans" cxnId="{FD1624FA-BD4A-45D0-B557-C04383EDE5E8}">
      <dgm:prSet/>
      <dgm:spPr/>
      <dgm:t>
        <a:bodyPr/>
        <a:lstStyle/>
        <a:p>
          <a:endParaRPr lang="en-US"/>
        </a:p>
      </dgm:t>
    </dgm:pt>
    <dgm:pt modelId="{6EDF69E4-4386-4823-A3F5-BBF511BD44DF}">
      <dgm:prSet custT="1"/>
      <dgm:spPr/>
      <dgm:t>
        <a:bodyPr/>
        <a:lstStyle/>
        <a:p>
          <a:r>
            <a:rPr lang="en-GB" sz="3200" b="1" i="0" dirty="0"/>
            <a:t>Data Processing and Manipulation</a:t>
          </a:r>
          <a:endParaRPr lang="en-US" sz="3200" b="1" dirty="0"/>
        </a:p>
      </dgm:t>
    </dgm:pt>
    <dgm:pt modelId="{ACA883DF-1C33-454C-9978-9B802D96AE3D}" type="parTrans" cxnId="{A50D8AFC-DCE6-44F2-8EF2-9EECB2696934}">
      <dgm:prSet/>
      <dgm:spPr/>
      <dgm:t>
        <a:bodyPr/>
        <a:lstStyle/>
        <a:p>
          <a:endParaRPr lang="en-US"/>
        </a:p>
      </dgm:t>
    </dgm:pt>
    <dgm:pt modelId="{09F88673-1F87-4C39-93EB-5764813D188F}" type="sibTrans" cxnId="{A50D8AFC-DCE6-44F2-8EF2-9EECB2696934}">
      <dgm:prSet/>
      <dgm:spPr/>
      <dgm:t>
        <a:bodyPr/>
        <a:lstStyle/>
        <a:p>
          <a:endParaRPr lang="en-US"/>
        </a:p>
      </dgm:t>
    </dgm:pt>
    <dgm:pt modelId="{C4983668-35A3-4D23-8945-05DC4A15A70B}">
      <dgm:prSet custT="1"/>
      <dgm:spPr/>
      <dgm:t>
        <a:bodyPr/>
        <a:lstStyle/>
        <a:p>
          <a:r>
            <a:rPr lang="en-GB" sz="3200" b="1" i="0" dirty="0"/>
            <a:t>Forecast Products</a:t>
          </a:r>
          <a:endParaRPr lang="en-US" sz="3200" b="1" dirty="0"/>
        </a:p>
      </dgm:t>
    </dgm:pt>
    <dgm:pt modelId="{69EEB378-0E59-40D9-B4D4-634E4442A261}" type="parTrans" cxnId="{DE3C6B1B-0BFB-42FA-9413-EFED7A905367}">
      <dgm:prSet/>
      <dgm:spPr/>
      <dgm:t>
        <a:bodyPr/>
        <a:lstStyle/>
        <a:p>
          <a:endParaRPr lang="en-US"/>
        </a:p>
      </dgm:t>
    </dgm:pt>
    <dgm:pt modelId="{B0A5A50F-5173-4B83-BB3E-E91E87545839}" type="sibTrans" cxnId="{DE3C6B1B-0BFB-42FA-9413-EFED7A905367}">
      <dgm:prSet/>
      <dgm:spPr/>
      <dgm:t>
        <a:bodyPr/>
        <a:lstStyle/>
        <a:p>
          <a:endParaRPr lang="en-US"/>
        </a:p>
      </dgm:t>
    </dgm:pt>
    <dgm:pt modelId="{6477578E-424F-4E81-9D20-62C3E704124A}" type="pres">
      <dgm:prSet presAssocID="{F561B94C-AAD7-460A-AABE-9E4CE5B52039}" presName="root" presStyleCnt="0">
        <dgm:presLayoutVars>
          <dgm:dir/>
          <dgm:resizeHandles val="exact"/>
        </dgm:presLayoutVars>
      </dgm:prSet>
      <dgm:spPr/>
    </dgm:pt>
    <dgm:pt modelId="{26A12AF4-6BA8-447D-927C-AEC8B7761317}" type="pres">
      <dgm:prSet presAssocID="{3C48BC21-B3AB-4F63-B577-A24D75C4648F}" presName="compNode" presStyleCnt="0"/>
      <dgm:spPr/>
    </dgm:pt>
    <dgm:pt modelId="{FBF75F2D-0C9F-48CA-BDB2-C01E488AA4AE}" type="pres">
      <dgm:prSet presAssocID="{3C48BC21-B3AB-4F63-B577-A24D75C4648F}" presName="bgRect" presStyleLbl="bgShp" presStyleIdx="0" presStyleCnt="3"/>
      <dgm:spPr/>
    </dgm:pt>
    <dgm:pt modelId="{C3200309-A275-461F-B7D6-3347266A936D}" type="pres">
      <dgm:prSet presAssocID="{3C48BC21-B3AB-4F63-B577-A24D75C4648F}" presName="iconRect" presStyleLbl="node1" presStyleIdx="0" presStyleCnt="3" custScaleX="196071" custScaleY="13819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</dgm:pt>
    <dgm:pt modelId="{40BC2615-865A-4080-82A8-BA9A4DDDDB21}" type="pres">
      <dgm:prSet presAssocID="{3C48BC21-B3AB-4F63-B577-A24D75C4648F}" presName="spaceRect" presStyleCnt="0"/>
      <dgm:spPr/>
    </dgm:pt>
    <dgm:pt modelId="{4E6B032C-51F6-47E2-8F58-6D2AD9BAC24B}" type="pres">
      <dgm:prSet presAssocID="{3C48BC21-B3AB-4F63-B577-A24D75C4648F}" presName="parTx" presStyleLbl="revTx" presStyleIdx="0" presStyleCnt="3">
        <dgm:presLayoutVars>
          <dgm:chMax val="0"/>
          <dgm:chPref val="0"/>
        </dgm:presLayoutVars>
      </dgm:prSet>
      <dgm:spPr/>
    </dgm:pt>
    <dgm:pt modelId="{895D0F99-03CB-47E1-9F05-59E670113CE0}" type="pres">
      <dgm:prSet presAssocID="{C2CB22A1-7F6E-4B5C-BEE1-D1177FBDE1AD}" presName="sibTrans" presStyleCnt="0"/>
      <dgm:spPr/>
    </dgm:pt>
    <dgm:pt modelId="{3CD04BDA-4FC9-48CE-A986-6C196B3BC32A}" type="pres">
      <dgm:prSet presAssocID="{6EDF69E4-4386-4823-A3F5-BBF511BD44DF}" presName="compNode" presStyleCnt="0"/>
      <dgm:spPr/>
    </dgm:pt>
    <dgm:pt modelId="{6DF3E8E7-6AD2-4D87-B758-6537EE6813FA}" type="pres">
      <dgm:prSet presAssocID="{6EDF69E4-4386-4823-A3F5-BBF511BD44DF}" presName="bgRect" presStyleLbl="bgShp" presStyleIdx="1" presStyleCnt="3"/>
      <dgm:spPr/>
    </dgm:pt>
    <dgm:pt modelId="{BEE56321-9800-414D-BD56-B60A54B655B4}" type="pres">
      <dgm:prSet presAssocID="{6EDF69E4-4386-4823-A3F5-BBF511BD44DF}" presName="iconRect" presStyleLbl="node1" presStyleIdx="1" presStyleCnt="3" custScaleX="202145" custScaleY="14020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>
          <a:noFill/>
        </a:ln>
      </dgm:spPr>
    </dgm:pt>
    <dgm:pt modelId="{A703A4A7-B1AD-4C02-A089-C5811085F85C}" type="pres">
      <dgm:prSet presAssocID="{6EDF69E4-4386-4823-A3F5-BBF511BD44DF}" presName="spaceRect" presStyleCnt="0"/>
      <dgm:spPr/>
    </dgm:pt>
    <dgm:pt modelId="{3BF539CB-F1AF-4840-B8E2-92B003206235}" type="pres">
      <dgm:prSet presAssocID="{6EDF69E4-4386-4823-A3F5-BBF511BD44DF}" presName="parTx" presStyleLbl="revTx" presStyleIdx="1" presStyleCnt="3">
        <dgm:presLayoutVars>
          <dgm:chMax val="0"/>
          <dgm:chPref val="0"/>
        </dgm:presLayoutVars>
      </dgm:prSet>
      <dgm:spPr/>
    </dgm:pt>
    <dgm:pt modelId="{C65DE49C-A62C-4A64-84E1-650A5DAE2E16}" type="pres">
      <dgm:prSet presAssocID="{09F88673-1F87-4C39-93EB-5764813D188F}" presName="sibTrans" presStyleCnt="0"/>
      <dgm:spPr/>
    </dgm:pt>
    <dgm:pt modelId="{01E18C4A-7412-4001-86BD-8B3F30D98153}" type="pres">
      <dgm:prSet presAssocID="{C4983668-35A3-4D23-8945-05DC4A15A70B}" presName="compNode" presStyleCnt="0"/>
      <dgm:spPr/>
    </dgm:pt>
    <dgm:pt modelId="{B50EFF78-ADEB-47D5-9EAE-5BD68445E620}" type="pres">
      <dgm:prSet presAssocID="{C4983668-35A3-4D23-8945-05DC4A15A70B}" presName="bgRect" presStyleLbl="bgShp" presStyleIdx="2" presStyleCnt="3"/>
      <dgm:spPr/>
    </dgm:pt>
    <dgm:pt modelId="{E9C10BA1-E69D-4D00-9C53-B05D23D14D8C}" type="pres">
      <dgm:prSet presAssocID="{C4983668-35A3-4D23-8945-05DC4A15A70B}" presName="iconRect" presStyleLbl="node1" presStyleIdx="2" presStyleCnt="3" custScaleX="189635" custScaleY="13919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</dgm:spPr>
    </dgm:pt>
    <dgm:pt modelId="{DF15137B-3272-4A41-9509-FC4FEA80DB89}" type="pres">
      <dgm:prSet presAssocID="{C4983668-35A3-4D23-8945-05DC4A15A70B}" presName="spaceRect" presStyleCnt="0"/>
      <dgm:spPr/>
    </dgm:pt>
    <dgm:pt modelId="{B7FA0268-3978-456E-B67D-AB5E3D180AF4}" type="pres">
      <dgm:prSet presAssocID="{C4983668-35A3-4D23-8945-05DC4A15A7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3C6B1B-0BFB-42FA-9413-EFED7A905367}" srcId="{F561B94C-AAD7-460A-AABE-9E4CE5B52039}" destId="{C4983668-35A3-4D23-8945-05DC4A15A70B}" srcOrd="2" destOrd="0" parTransId="{69EEB378-0E59-40D9-B4D4-634E4442A261}" sibTransId="{B0A5A50F-5173-4B83-BB3E-E91E87545839}"/>
    <dgm:cxn modelId="{6A86AC24-4107-4670-9067-24D58DAB59CF}" type="presOf" srcId="{C4983668-35A3-4D23-8945-05DC4A15A70B}" destId="{B7FA0268-3978-456E-B67D-AB5E3D180AF4}" srcOrd="0" destOrd="0" presId="urn:microsoft.com/office/officeart/2018/2/layout/IconVerticalSolidList"/>
    <dgm:cxn modelId="{ECA88839-8F5A-418E-B6BE-4205434A9AF1}" type="presOf" srcId="{3C48BC21-B3AB-4F63-B577-A24D75C4648F}" destId="{4E6B032C-51F6-47E2-8F58-6D2AD9BAC24B}" srcOrd="0" destOrd="0" presId="urn:microsoft.com/office/officeart/2018/2/layout/IconVerticalSolidList"/>
    <dgm:cxn modelId="{49E10765-EA10-4C9D-9A11-7FE36EB0722E}" type="presOf" srcId="{6EDF69E4-4386-4823-A3F5-BBF511BD44DF}" destId="{3BF539CB-F1AF-4840-B8E2-92B003206235}" srcOrd="0" destOrd="0" presId="urn:microsoft.com/office/officeart/2018/2/layout/IconVerticalSolidList"/>
    <dgm:cxn modelId="{5FDD9999-8A1F-48E2-96E8-30F93FA52CC6}" type="presOf" srcId="{F561B94C-AAD7-460A-AABE-9E4CE5B52039}" destId="{6477578E-424F-4E81-9D20-62C3E704124A}" srcOrd="0" destOrd="0" presId="urn:microsoft.com/office/officeart/2018/2/layout/IconVerticalSolidList"/>
    <dgm:cxn modelId="{FD1624FA-BD4A-45D0-B557-C04383EDE5E8}" srcId="{F561B94C-AAD7-460A-AABE-9E4CE5B52039}" destId="{3C48BC21-B3AB-4F63-B577-A24D75C4648F}" srcOrd="0" destOrd="0" parTransId="{BE21F637-2BC8-42D6-968C-935763BF4FC7}" sibTransId="{C2CB22A1-7F6E-4B5C-BEE1-D1177FBDE1AD}"/>
    <dgm:cxn modelId="{A50D8AFC-DCE6-44F2-8EF2-9EECB2696934}" srcId="{F561B94C-AAD7-460A-AABE-9E4CE5B52039}" destId="{6EDF69E4-4386-4823-A3F5-BBF511BD44DF}" srcOrd="1" destOrd="0" parTransId="{ACA883DF-1C33-454C-9978-9B802D96AE3D}" sibTransId="{09F88673-1F87-4C39-93EB-5764813D188F}"/>
    <dgm:cxn modelId="{C6FDCD25-31EC-4233-96CF-A0906CFF12B0}" type="presParOf" srcId="{6477578E-424F-4E81-9D20-62C3E704124A}" destId="{26A12AF4-6BA8-447D-927C-AEC8B7761317}" srcOrd="0" destOrd="0" presId="urn:microsoft.com/office/officeart/2018/2/layout/IconVerticalSolidList"/>
    <dgm:cxn modelId="{1C0845B4-90CB-41C3-B535-1084F3E2D3C7}" type="presParOf" srcId="{26A12AF4-6BA8-447D-927C-AEC8B7761317}" destId="{FBF75F2D-0C9F-48CA-BDB2-C01E488AA4AE}" srcOrd="0" destOrd="0" presId="urn:microsoft.com/office/officeart/2018/2/layout/IconVerticalSolidList"/>
    <dgm:cxn modelId="{FAEE9384-4F04-4365-A7AD-A64F2E5AAE9B}" type="presParOf" srcId="{26A12AF4-6BA8-447D-927C-AEC8B7761317}" destId="{C3200309-A275-461F-B7D6-3347266A936D}" srcOrd="1" destOrd="0" presId="urn:microsoft.com/office/officeart/2018/2/layout/IconVerticalSolidList"/>
    <dgm:cxn modelId="{FBA90019-0317-4FD7-8C7A-11C158B8D1D7}" type="presParOf" srcId="{26A12AF4-6BA8-447D-927C-AEC8B7761317}" destId="{40BC2615-865A-4080-82A8-BA9A4DDDDB21}" srcOrd="2" destOrd="0" presId="urn:microsoft.com/office/officeart/2018/2/layout/IconVerticalSolidList"/>
    <dgm:cxn modelId="{25805998-49CA-493D-BFC1-44F79B94ADF5}" type="presParOf" srcId="{26A12AF4-6BA8-447D-927C-AEC8B7761317}" destId="{4E6B032C-51F6-47E2-8F58-6D2AD9BAC24B}" srcOrd="3" destOrd="0" presId="urn:microsoft.com/office/officeart/2018/2/layout/IconVerticalSolidList"/>
    <dgm:cxn modelId="{B88EC750-2E79-4080-9AA3-A04303F8A263}" type="presParOf" srcId="{6477578E-424F-4E81-9D20-62C3E704124A}" destId="{895D0F99-03CB-47E1-9F05-59E670113CE0}" srcOrd="1" destOrd="0" presId="urn:microsoft.com/office/officeart/2018/2/layout/IconVerticalSolidList"/>
    <dgm:cxn modelId="{45B3A93B-1719-4FF8-B592-7602E6701241}" type="presParOf" srcId="{6477578E-424F-4E81-9D20-62C3E704124A}" destId="{3CD04BDA-4FC9-48CE-A986-6C196B3BC32A}" srcOrd="2" destOrd="0" presId="urn:microsoft.com/office/officeart/2018/2/layout/IconVerticalSolidList"/>
    <dgm:cxn modelId="{150A2AB4-BCA3-421B-B28E-50137A70B5C0}" type="presParOf" srcId="{3CD04BDA-4FC9-48CE-A986-6C196B3BC32A}" destId="{6DF3E8E7-6AD2-4D87-B758-6537EE6813FA}" srcOrd="0" destOrd="0" presId="urn:microsoft.com/office/officeart/2018/2/layout/IconVerticalSolidList"/>
    <dgm:cxn modelId="{925F9CBD-6C9A-4073-884A-B332C112C4C4}" type="presParOf" srcId="{3CD04BDA-4FC9-48CE-A986-6C196B3BC32A}" destId="{BEE56321-9800-414D-BD56-B60A54B655B4}" srcOrd="1" destOrd="0" presId="urn:microsoft.com/office/officeart/2018/2/layout/IconVerticalSolidList"/>
    <dgm:cxn modelId="{012D1D86-01D2-4A6A-8302-420128587366}" type="presParOf" srcId="{3CD04BDA-4FC9-48CE-A986-6C196B3BC32A}" destId="{A703A4A7-B1AD-4C02-A089-C5811085F85C}" srcOrd="2" destOrd="0" presId="urn:microsoft.com/office/officeart/2018/2/layout/IconVerticalSolidList"/>
    <dgm:cxn modelId="{58B4BA0C-FA6D-46AF-8E5A-8FF3C666AD65}" type="presParOf" srcId="{3CD04BDA-4FC9-48CE-A986-6C196B3BC32A}" destId="{3BF539CB-F1AF-4840-B8E2-92B003206235}" srcOrd="3" destOrd="0" presId="urn:microsoft.com/office/officeart/2018/2/layout/IconVerticalSolidList"/>
    <dgm:cxn modelId="{B6D3824E-ACDC-4EDC-85E1-0C383233FCAA}" type="presParOf" srcId="{6477578E-424F-4E81-9D20-62C3E704124A}" destId="{C65DE49C-A62C-4A64-84E1-650A5DAE2E16}" srcOrd="3" destOrd="0" presId="urn:microsoft.com/office/officeart/2018/2/layout/IconVerticalSolidList"/>
    <dgm:cxn modelId="{AA71542F-651B-4EC6-98B0-E6ED163FDB87}" type="presParOf" srcId="{6477578E-424F-4E81-9D20-62C3E704124A}" destId="{01E18C4A-7412-4001-86BD-8B3F30D98153}" srcOrd="4" destOrd="0" presId="urn:microsoft.com/office/officeart/2018/2/layout/IconVerticalSolidList"/>
    <dgm:cxn modelId="{F0FC5719-D048-47C1-B719-C2745EE658CC}" type="presParOf" srcId="{01E18C4A-7412-4001-86BD-8B3F30D98153}" destId="{B50EFF78-ADEB-47D5-9EAE-5BD68445E620}" srcOrd="0" destOrd="0" presId="urn:microsoft.com/office/officeart/2018/2/layout/IconVerticalSolidList"/>
    <dgm:cxn modelId="{9AF3B99E-1409-485C-BF02-5A2CA8EADCBD}" type="presParOf" srcId="{01E18C4A-7412-4001-86BD-8B3F30D98153}" destId="{E9C10BA1-E69D-4D00-9C53-B05D23D14D8C}" srcOrd="1" destOrd="0" presId="urn:microsoft.com/office/officeart/2018/2/layout/IconVerticalSolidList"/>
    <dgm:cxn modelId="{DFB8EBBB-DD5F-486E-AC44-CEB17157B7C3}" type="presParOf" srcId="{01E18C4A-7412-4001-86BD-8B3F30D98153}" destId="{DF15137B-3272-4A41-9509-FC4FEA80DB89}" srcOrd="2" destOrd="0" presId="urn:microsoft.com/office/officeart/2018/2/layout/IconVerticalSolidList"/>
    <dgm:cxn modelId="{89C096C8-3992-4BD5-BDD0-3188AA78EB4B}" type="presParOf" srcId="{01E18C4A-7412-4001-86BD-8B3F30D98153}" destId="{B7FA0268-3978-456E-B67D-AB5E3D180A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61B94C-AAD7-460A-AABE-9E4CE5B520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48BC21-B3AB-4F63-B577-A24D75C4648F}">
      <dgm:prSet custT="1"/>
      <dgm:spPr/>
      <dgm:t>
        <a:bodyPr/>
        <a:lstStyle/>
        <a:p>
          <a:r>
            <a:rPr lang="en-US" sz="3200" b="1" dirty="0"/>
            <a:t>Pressure</a:t>
          </a:r>
        </a:p>
      </dgm:t>
    </dgm:pt>
    <dgm:pt modelId="{BE21F637-2BC8-42D6-968C-935763BF4FC7}" type="parTrans" cxnId="{FD1624FA-BD4A-45D0-B557-C04383EDE5E8}">
      <dgm:prSet/>
      <dgm:spPr/>
      <dgm:t>
        <a:bodyPr/>
        <a:lstStyle/>
        <a:p>
          <a:endParaRPr lang="en-US"/>
        </a:p>
      </dgm:t>
    </dgm:pt>
    <dgm:pt modelId="{C2CB22A1-7F6E-4B5C-BEE1-D1177FBDE1AD}" type="sibTrans" cxnId="{FD1624FA-BD4A-45D0-B557-C04383EDE5E8}">
      <dgm:prSet/>
      <dgm:spPr/>
      <dgm:t>
        <a:bodyPr/>
        <a:lstStyle/>
        <a:p>
          <a:endParaRPr lang="en-US"/>
        </a:p>
      </dgm:t>
    </dgm:pt>
    <dgm:pt modelId="{6EDF69E4-4386-4823-A3F5-BBF511BD44DF}">
      <dgm:prSet custT="1"/>
      <dgm:spPr/>
      <dgm:t>
        <a:bodyPr/>
        <a:lstStyle/>
        <a:p>
          <a:r>
            <a:rPr lang="en-GB" sz="3200" b="1" i="0" dirty="0"/>
            <a:t>Wind at different pressure levels</a:t>
          </a:r>
          <a:endParaRPr lang="en-US" sz="3200" b="1" dirty="0"/>
        </a:p>
      </dgm:t>
    </dgm:pt>
    <dgm:pt modelId="{ACA883DF-1C33-454C-9978-9B802D96AE3D}" type="parTrans" cxnId="{A50D8AFC-DCE6-44F2-8EF2-9EECB2696934}">
      <dgm:prSet/>
      <dgm:spPr/>
      <dgm:t>
        <a:bodyPr/>
        <a:lstStyle/>
        <a:p>
          <a:endParaRPr lang="en-US"/>
        </a:p>
      </dgm:t>
    </dgm:pt>
    <dgm:pt modelId="{09F88673-1F87-4C39-93EB-5764813D188F}" type="sibTrans" cxnId="{A50D8AFC-DCE6-44F2-8EF2-9EECB2696934}">
      <dgm:prSet/>
      <dgm:spPr/>
      <dgm:t>
        <a:bodyPr/>
        <a:lstStyle/>
        <a:p>
          <a:endParaRPr lang="en-US"/>
        </a:p>
      </dgm:t>
    </dgm:pt>
    <dgm:pt modelId="{C4983668-35A3-4D23-8945-05DC4A15A70B}">
      <dgm:prSet custT="1"/>
      <dgm:spPr/>
      <dgm:t>
        <a:bodyPr/>
        <a:lstStyle/>
        <a:p>
          <a:r>
            <a:rPr lang="en-GB" sz="3200" b="1" i="0" dirty="0"/>
            <a:t>ITB</a:t>
          </a:r>
          <a:endParaRPr lang="en-US" sz="3200" b="1" dirty="0"/>
        </a:p>
      </dgm:t>
    </dgm:pt>
    <dgm:pt modelId="{69EEB378-0E59-40D9-B4D4-634E4442A261}" type="parTrans" cxnId="{DE3C6B1B-0BFB-42FA-9413-EFED7A905367}">
      <dgm:prSet/>
      <dgm:spPr/>
      <dgm:t>
        <a:bodyPr/>
        <a:lstStyle/>
        <a:p>
          <a:endParaRPr lang="en-US"/>
        </a:p>
      </dgm:t>
    </dgm:pt>
    <dgm:pt modelId="{B0A5A50F-5173-4B83-BB3E-E91E87545839}" type="sibTrans" cxnId="{DE3C6B1B-0BFB-42FA-9413-EFED7A905367}">
      <dgm:prSet/>
      <dgm:spPr/>
      <dgm:t>
        <a:bodyPr/>
        <a:lstStyle/>
        <a:p>
          <a:endParaRPr lang="en-US"/>
        </a:p>
      </dgm:t>
    </dgm:pt>
    <dgm:pt modelId="{6477578E-424F-4E81-9D20-62C3E704124A}" type="pres">
      <dgm:prSet presAssocID="{F561B94C-AAD7-460A-AABE-9E4CE5B52039}" presName="root" presStyleCnt="0">
        <dgm:presLayoutVars>
          <dgm:dir/>
          <dgm:resizeHandles val="exact"/>
        </dgm:presLayoutVars>
      </dgm:prSet>
      <dgm:spPr/>
    </dgm:pt>
    <dgm:pt modelId="{26A12AF4-6BA8-447D-927C-AEC8B7761317}" type="pres">
      <dgm:prSet presAssocID="{3C48BC21-B3AB-4F63-B577-A24D75C4648F}" presName="compNode" presStyleCnt="0"/>
      <dgm:spPr/>
    </dgm:pt>
    <dgm:pt modelId="{FBF75F2D-0C9F-48CA-BDB2-C01E488AA4AE}" type="pres">
      <dgm:prSet presAssocID="{3C48BC21-B3AB-4F63-B577-A24D75C4648F}" presName="bgRect" presStyleLbl="bgShp" presStyleIdx="0" presStyleCnt="3"/>
      <dgm:spPr/>
    </dgm:pt>
    <dgm:pt modelId="{C3200309-A275-461F-B7D6-3347266A936D}" type="pres">
      <dgm:prSet presAssocID="{3C48BC21-B3AB-4F63-B577-A24D75C4648F}" presName="iconRect" presStyleLbl="node1" presStyleIdx="0" presStyleCnt="3" custScaleX="186092" custScaleY="124741"/>
      <dgm:spPr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  <a:ln>
          <a:noFill/>
        </a:ln>
      </dgm:spPr>
    </dgm:pt>
    <dgm:pt modelId="{40BC2615-865A-4080-82A8-BA9A4DDDDB21}" type="pres">
      <dgm:prSet presAssocID="{3C48BC21-B3AB-4F63-B577-A24D75C4648F}" presName="spaceRect" presStyleCnt="0"/>
      <dgm:spPr/>
    </dgm:pt>
    <dgm:pt modelId="{4E6B032C-51F6-47E2-8F58-6D2AD9BAC24B}" type="pres">
      <dgm:prSet presAssocID="{3C48BC21-B3AB-4F63-B577-A24D75C4648F}" presName="parTx" presStyleLbl="revTx" presStyleIdx="0" presStyleCnt="3">
        <dgm:presLayoutVars>
          <dgm:chMax val="0"/>
          <dgm:chPref val="0"/>
        </dgm:presLayoutVars>
      </dgm:prSet>
      <dgm:spPr/>
    </dgm:pt>
    <dgm:pt modelId="{895D0F99-03CB-47E1-9F05-59E670113CE0}" type="pres">
      <dgm:prSet presAssocID="{C2CB22A1-7F6E-4B5C-BEE1-D1177FBDE1AD}" presName="sibTrans" presStyleCnt="0"/>
      <dgm:spPr/>
    </dgm:pt>
    <dgm:pt modelId="{3CD04BDA-4FC9-48CE-A986-6C196B3BC32A}" type="pres">
      <dgm:prSet presAssocID="{6EDF69E4-4386-4823-A3F5-BBF511BD44DF}" presName="compNode" presStyleCnt="0"/>
      <dgm:spPr/>
    </dgm:pt>
    <dgm:pt modelId="{6DF3E8E7-6AD2-4D87-B758-6537EE6813FA}" type="pres">
      <dgm:prSet presAssocID="{6EDF69E4-4386-4823-A3F5-BBF511BD44DF}" presName="bgRect" presStyleLbl="bgShp" presStyleIdx="1" presStyleCnt="3"/>
      <dgm:spPr/>
    </dgm:pt>
    <dgm:pt modelId="{BEE56321-9800-414D-BD56-B60A54B655B4}" type="pres">
      <dgm:prSet presAssocID="{6EDF69E4-4386-4823-A3F5-BBF511BD44DF}" presName="iconRect" presStyleLbl="node1" presStyleIdx="1" presStyleCnt="3" custScaleX="189997" custScaleY="124017"/>
      <dgm:spPr>
        <a:blipFill>
          <a:blip xmlns:r="http://schemas.openxmlformats.org/officeDocument/2006/relationships" r:embed="rId2"/>
          <a:srcRect/>
          <a:stretch>
            <a:fillRect l="-8000" r="-8000"/>
          </a:stretch>
        </a:blipFill>
        <a:ln>
          <a:noFill/>
        </a:ln>
      </dgm:spPr>
    </dgm:pt>
    <dgm:pt modelId="{A703A4A7-B1AD-4C02-A089-C5811085F85C}" type="pres">
      <dgm:prSet presAssocID="{6EDF69E4-4386-4823-A3F5-BBF511BD44DF}" presName="spaceRect" presStyleCnt="0"/>
      <dgm:spPr/>
    </dgm:pt>
    <dgm:pt modelId="{3BF539CB-F1AF-4840-B8E2-92B003206235}" type="pres">
      <dgm:prSet presAssocID="{6EDF69E4-4386-4823-A3F5-BBF511BD44DF}" presName="parTx" presStyleLbl="revTx" presStyleIdx="1" presStyleCnt="3">
        <dgm:presLayoutVars>
          <dgm:chMax val="0"/>
          <dgm:chPref val="0"/>
        </dgm:presLayoutVars>
      </dgm:prSet>
      <dgm:spPr/>
    </dgm:pt>
    <dgm:pt modelId="{C65DE49C-A62C-4A64-84E1-650A5DAE2E16}" type="pres">
      <dgm:prSet presAssocID="{09F88673-1F87-4C39-93EB-5764813D188F}" presName="sibTrans" presStyleCnt="0"/>
      <dgm:spPr/>
    </dgm:pt>
    <dgm:pt modelId="{01E18C4A-7412-4001-86BD-8B3F30D98153}" type="pres">
      <dgm:prSet presAssocID="{C4983668-35A3-4D23-8945-05DC4A15A70B}" presName="compNode" presStyleCnt="0"/>
      <dgm:spPr/>
    </dgm:pt>
    <dgm:pt modelId="{B50EFF78-ADEB-47D5-9EAE-5BD68445E620}" type="pres">
      <dgm:prSet presAssocID="{C4983668-35A3-4D23-8945-05DC4A15A70B}" presName="bgRect" presStyleLbl="bgShp" presStyleIdx="2" presStyleCnt="3"/>
      <dgm:spPr/>
    </dgm:pt>
    <dgm:pt modelId="{E9C10BA1-E69D-4D00-9C53-B05D23D14D8C}" type="pres">
      <dgm:prSet presAssocID="{C4983668-35A3-4D23-8945-05DC4A15A70B}" presName="iconRect" presStyleLbl="node1" presStyleIdx="2" presStyleCnt="3" custScaleX="180524" custScaleY="148305"/>
      <dgm:spPr>
        <a:blipFill>
          <a:blip xmlns:r="http://schemas.openxmlformats.org/officeDocument/2006/relationships" r:embed="rId3"/>
          <a:srcRect/>
          <a:stretch>
            <a:fillRect l="-5000" r="-5000"/>
          </a:stretch>
        </a:blipFill>
        <a:ln>
          <a:noFill/>
        </a:ln>
      </dgm:spPr>
    </dgm:pt>
    <dgm:pt modelId="{DF15137B-3272-4A41-9509-FC4FEA80DB89}" type="pres">
      <dgm:prSet presAssocID="{C4983668-35A3-4D23-8945-05DC4A15A70B}" presName="spaceRect" presStyleCnt="0"/>
      <dgm:spPr/>
    </dgm:pt>
    <dgm:pt modelId="{B7FA0268-3978-456E-B67D-AB5E3D180AF4}" type="pres">
      <dgm:prSet presAssocID="{C4983668-35A3-4D23-8945-05DC4A15A7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3C6B1B-0BFB-42FA-9413-EFED7A905367}" srcId="{F561B94C-AAD7-460A-AABE-9E4CE5B52039}" destId="{C4983668-35A3-4D23-8945-05DC4A15A70B}" srcOrd="2" destOrd="0" parTransId="{69EEB378-0E59-40D9-B4D4-634E4442A261}" sibTransId="{B0A5A50F-5173-4B83-BB3E-E91E87545839}"/>
    <dgm:cxn modelId="{6A86AC24-4107-4670-9067-24D58DAB59CF}" type="presOf" srcId="{C4983668-35A3-4D23-8945-05DC4A15A70B}" destId="{B7FA0268-3978-456E-B67D-AB5E3D180AF4}" srcOrd="0" destOrd="0" presId="urn:microsoft.com/office/officeart/2018/2/layout/IconVerticalSolidList"/>
    <dgm:cxn modelId="{ECA88839-8F5A-418E-B6BE-4205434A9AF1}" type="presOf" srcId="{3C48BC21-B3AB-4F63-B577-A24D75C4648F}" destId="{4E6B032C-51F6-47E2-8F58-6D2AD9BAC24B}" srcOrd="0" destOrd="0" presId="urn:microsoft.com/office/officeart/2018/2/layout/IconVerticalSolidList"/>
    <dgm:cxn modelId="{49E10765-EA10-4C9D-9A11-7FE36EB0722E}" type="presOf" srcId="{6EDF69E4-4386-4823-A3F5-BBF511BD44DF}" destId="{3BF539CB-F1AF-4840-B8E2-92B003206235}" srcOrd="0" destOrd="0" presId="urn:microsoft.com/office/officeart/2018/2/layout/IconVerticalSolidList"/>
    <dgm:cxn modelId="{5FDD9999-8A1F-48E2-96E8-30F93FA52CC6}" type="presOf" srcId="{F561B94C-AAD7-460A-AABE-9E4CE5B52039}" destId="{6477578E-424F-4E81-9D20-62C3E704124A}" srcOrd="0" destOrd="0" presId="urn:microsoft.com/office/officeart/2018/2/layout/IconVerticalSolidList"/>
    <dgm:cxn modelId="{FD1624FA-BD4A-45D0-B557-C04383EDE5E8}" srcId="{F561B94C-AAD7-460A-AABE-9E4CE5B52039}" destId="{3C48BC21-B3AB-4F63-B577-A24D75C4648F}" srcOrd="0" destOrd="0" parTransId="{BE21F637-2BC8-42D6-968C-935763BF4FC7}" sibTransId="{C2CB22A1-7F6E-4B5C-BEE1-D1177FBDE1AD}"/>
    <dgm:cxn modelId="{A50D8AFC-DCE6-44F2-8EF2-9EECB2696934}" srcId="{F561B94C-AAD7-460A-AABE-9E4CE5B52039}" destId="{6EDF69E4-4386-4823-A3F5-BBF511BD44DF}" srcOrd="1" destOrd="0" parTransId="{ACA883DF-1C33-454C-9978-9B802D96AE3D}" sibTransId="{09F88673-1F87-4C39-93EB-5764813D188F}"/>
    <dgm:cxn modelId="{C6FDCD25-31EC-4233-96CF-A0906CFF12B0}" type="presParOf" srcId="{6477578E-424F-4E81-9D20-62C3E704124A}" destId="{26A12AF4-6BA8-447D-927C-AEC8B7761317}" srcOrd="0" destOrd="0" presId="urn:microsoft.com/office/officeart/2018/2/layout/IconVerticalSolidList"/>
    <dgm:cxn modelId="{1C0845B4-90CB-41C3-B535-1084F3E2D3C7}" type="presParOf" srcId="{26A12AF4-6BA8-447D-927C-AEC8B7761317}" destId="{FBF75F2D-0C9F-48CA-BDB2-C01E488AA4AE}" srcOrd="0" destOrd="0" presId="urn:microsoft.com/office/officeart/2018/2/layout/IconVerticalSolidList"/>
    <dgm:cxn modelId="{FAEE9384-4F04-4365-A7AD-A64F2E5AAE9B}" type="presParOf" srcId="{26A12AF4-6BA8-447D-927C-AEC8B7761317}" destId="{C3200309-A275-461F-B7D6-3347266A936D}" srcOrd="1" destOrd="0" presId="urn:microsoft.com/office/officeart/2018/2/layout/IconVerticalSolidList"/>
    <dgm:cxn modelId="{FBA90019-0317-4FD7-8C7A-11C158B8D1D7}" type="presParOf" srcId="{26A12AF4-6BA8-447D-927C-AEC8B7761317}" destId="{40BC2615-865A-4080-82A8-BA9A4DDDDB21}" srcOrd="2" destOrd="0" presId="urn:microsoft.com/office/officeart/2018/2/layout/IconVerticalSolidList"/>
    <dgm:cxn modelId="{25805998-49CA-493D-BFC1-44F79B94ADF5}" type="presParOf" srcId="{26A12AF4-6BA8-447D-927C-AEC8B7761317}" destId="{4E6B032C-51F6-47E2-8F58-6D2AD9BAC24B}" srcOrd="3" destOrd="0" presId="urn:microsoft.com/office/officeart/2018/2/layout/IconVerticalSolidList"/>
    <dgm:cxn modelId="{B88EC750-2E79-4080-9AA3-A04303F8A263}" type="presParOf" srcId="{6477578E-424F-4E81-9D20-62C3E704124A}" destId="{895D0F99-03CB-47E1-9F05-59E670113CE0}" srcOrd="1" destOrd="0" presId="urn:microsoft.com/office/officeart/2018/2/layout/IconVerticalSolidList"/>
    <dgm:cxn modelId="{45B3A93B-1719-4FF8-B592-7602E6701241}" type="presParOf" srcId="{6477578E-424F-4E81-9D20-62C3E704124A}" destId="{3CD04BDA-4FC9-48CE-A986-6C196B3BC32A}" srcOrd="2" destOrd="0" presId="urn:microsoft.com/office/officeart/2018/2/layout/IconVerticalSolidList"/>
    <dgm:cxn modelId="{150A2AB4-BCA3-421B-B28E-50137A70B5C0}" type="presParOf" srcId="{3CD04BDA-4FC9-48CE-A986-6C196B3BC32A}" destId="{6DF3E8E7-6AD2-4D87-B758-6537EE6813FA}" srcOrd="0" destOrd="0" presId="urn:microsoft.com/office/officeart/2018/2/layout/IconVerticalSolidList"/>
    <dgm:cxn modelId="{925F9CBD-6C9A-4073-884A-B332C112C4C4}" type="presParOf" srcId="{3CD04BDA-4FC9-48CE-A986-6C196B3BC32A}" destId="{BEE56321-9800-414D-BD56-B60A54B655B4}" srcOrd="1" destOrd="0" presId="urn:microsoft.com/office/officeart/2018/2/layout/IconVerticalSolidList"/>
    <dgm:cxn modelId="{012D1D86-01D2-4A6A-8302-420128587366}" type="presParOf" srcId="{3CD04BDA-4FC9-48CE-A986-6C196B3BC32A}" destId="{A703A4A7-B1AD-4C02-A089-C5811085F85C}" srcOrd="2" destOrd="0" presId="urn:microsoft.com/office/officeart/2018/2/layout/IconVerticalSolidList"/>
    <dgm:cxn modelId="{58B4BA0C-FA6D-46AF-8E5A-8FF3C666AD65}" type="presParOf" srcId="{3CD04BDA-4FC9-48CE-A986-6C196B3BC32A}" destId="{3BF539CB-F1AF-4840-B8E2-92B003206235}" srcOrd="3" destOrd="0" presId="urn:microsoft.com/office/officeart/2018/2/layout/IconVerticalSolidList"/>
    <dgm:cxn modelId="{B6D3824E-ACDC-4EDC-85E1-0C383233FCAA}" type="presParOf" srcId="{6477578E-424F-4E81-9D20-62C3E704124A}" destId="{C65DE49C-A62C-4A64-84E1-650A5DAE2E16}" srcOrd="3" destOrd="0" presId="urn:microsoft.com/office/officeart/2018/2/layout/IconVerticalSolidList"/>
    <dgm:cxn modelId="{AA71542F-651B-4EC6-98B0-E6ED163FDB87}" type="presParOf" srcId="{6477578E-424F-4E81-9D20-62C3E704124A}" destId="{01E18C4A-7412-4001-86BD-8B3F30D98153}" srcOrd="4" destOrd="0" presId="urn:microsoft.com/office/officeart/2018/2/layout/IconVerticalSolidList"/>
    <dgm:cxn modelId="{F0FC5719-D048-47C1-B719-C2745EE658CC}" type="presParOf" srcId="{01E18C4A-7412-4001-86BD-8B3F30D98153}" destId="{B50EFF78-ADEB-47D5-9EAE-5BD68445E620}" srcOrd="0" destOrd="0" presId="urn:microsoft.com/office/officeart/2018/2/layout/IconVerticalSolidList"/>
    <dgm:cxn modelId="{9AF3B99E-1409-485C-BF02-5A2CA8EADCBD}" type="presParOf" srcId="{01E18C4A-7412-4001-86BD-8B3F30D98153}" destId="{E9C10BA1-E69D-4D00-9C53-B05D23D14D8C}" srcOrd="1" destOrd="0" presId="urn:microsoft.com/office/officeart/2018/2/layout/IconVerticalSolidList"/>
    <dgm:cxn modelId="{DFB8EBBB-DD5F-486E-AC44-CEB17157B7C3}" type="presParOf" srcId="{01E18C4A-7412-4001-86BD-8B3F30D98153}" destId="{DF15137B-3272-4A41-9509-FC4FEA80DB89}" srcOrd="2" destOrd="0" presId="urn:microsoft.com/office/officeart/2018/2/layout/IconVerticalSolidList"/>
    <dgm:cxn modelId="{89C096C8-3992-4BD5-BDD0-3188AA78EB4B}" type="presParOf" srcId="{01E18C4A-7412-4001-86BD-8B3F30D98153}" destId="{B7FA0268-3978-456E-B67D-AB5E3D180A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49FFCD-9682-4E5C-94DF-CF11CCB1215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A5AA28-0EB3-4E18-9383-D1C8A147DA31}">
      <dgm:prSet custT="1"/>
      <dgm:spPr/>
      <dgm:t>
        <a:bodyPr/>
        <a:lstStyle/>
        <a:p>
          <a:r>
            <a:rPr lang="en-US" sz="2400" dirty="0"/>
            <a:t>High or low pressure is defined by the area around it</a:t>
          </a:r>
        </a:p>
        <a:p>
          <a:endParaRPr lang="en-US" sz="2400" dirty="0">
            <a:solidFill>
              <a:srgbClr val="FF0000"/>
            </a:solidFill>
          </a:endParaRPr>
        </a:p>
        <a:p>
          <a:r>
            <a:rPr lang="en-US" sz="2400" dirty="0">
              <a:solidFill>
                <a:srgbClr val="FF0000"/>
              </a:solidFill>
            </a:rPr>
            <a:t>Air warms, rises leading to low pressures</a:t>
          </a:r>
        </a:p>
        <a:p>
          <a:r>
            <a:rPr lang="en-US" sz="2400" dirty="0">
              <a:solidFill>
                <a:schemeClr val="accent1"/>
              </a:solidFill>
            </a:rPr>
            <a:t>Air cools, descends leading to high pressures</a:t>
          </a:r>
        </a:p>
      </dgm:t>
    </dgm:pt>
    <dgm:pt modelId="{C4588461-90F9-49CD-A9D7-1790F10D80E9}" type="parTrans" cxnId="{018392F0-AA9D-462E-99B2-01B5DAC00571}">
      <dgm:prSet/>
      <dgm:spPr/>
      <dgm:t>
        <a:bodyPr/>
        <a:lstStyle/>
        <a:p>
          <a:endParaRPr lang="en-US"/>
        </a:p>
      </dgm:t>
    </dgm:pt>
    <dgm:pt modelId="{D70A91B6-1C0B-4132-B013-BC859E6F7820}" type="sibTrans" cxnId="{018392F0-AA9D-462E-99B2-01B5DAC00571}">
      <dgm:prSet/>
      <dgm:spPr/>
      <dgm:t>
        <a:bodyPr/>
        <a:lstStyle/>
        <a:p>
          <a:endParaRPr lang="en-US"/>
        </a:p>
      </dgm:t>
    </dgm:pt>
    <dgm:pt modelId="{B0C26F2A-9FDD-4846-B0F0-10F184FB3BE4}">
      <dgm:prSet custT="1"/>
      <dgm:spPr/>
      <dgm:t>
        <a:bodyPr/>
        <a:lstStyle/>
        <a:p>
          <a:endParaRPr lang="en-US" sz="2400" dirty="0">
            <a:solidFill>
              <a:schemeClr val="accent1"/>
            </a:solidFill>
          </a:endParaRPr>
        </a:p>
        <a:p>
          <a:r>
            <a:rPr lang="en-US" sz="2400" dirty="0">
              <a:solidFill>
                <a:schemeClr val="accent1"/>
              </a:solidFill>
            </a:rPr>
            <a:t>High pressure – settled / stable weather</a:t>
          </a:r>
        </a:p>
        <a:p>
          <a:pPr>
            <a:buNone/>
          </a:pPr>
          <a:r>
            <a:rPr lang="en-US" sz="2400" dirty="0">
              <a:solidFill>
                <a:schemeClr val="accent1"/>
              </a:solidFill>
            </a:rPr>
            <a:t>Descending winds reduces formation of clouds</a:t>
          </a:r>
        </a:p>
        <a:p>
          <a:pPr>
            <a:buNone/>
          </a:pPr>
          <a:endParaRPr lang="en-US" sz="2400" dirty="0"/>
        </a:p>
        <a:p>
          <a:endParaRPr lang="en-US" sz="2400" dirty="0"/>
        </a:p>
        <a:p>
          <a:r>
            <a:rPr lang="en-US" sz="2400" dirty="0">
              <a:solidFill>
                <a:srgbClr val="FF0000"/>
              </a:solidFill>
            </a:rPr>
            <a:t>Low pressure – unsettled / unstable weather</a:t>
          </a:r>
        </a:p>
        <a:p>
          <a:pPr>
            <a:buNone/>
          </a:pPr>
          <a:r>
            <a:rPr lang="en-US" sz="2400" dirty="0">
              <a:solidFill>
                <a:srgbClr val="FF0000"/>
              </a:solidFill>
            </a:rPr>
            <a:t>Ascending moist winds cools, water vapor condenses and leads to cloud formation</a:t>
          </a:r>
        </a:p>
      </dgm:t>
    </dgm:pt>
    <dgm:pt modelId="{20B0FA95-BFDB-45D8-ABE7-4A89B41F36B8}" type="parTrans" cxnId="{CA699C42-1F68-4D4F-AB67-E8FBCF6D9680}">
      <dgm:prSet/>
      <dgm:spPr/>
      <dgm:t>
        <a:bodyPr/>
        <a:lstStyle/>
        <a:p>
          <a:endParaRPr lang="en-US"/>
        </a:p>
      </dgm:t>
    </dgm:pt>
    <dgm:pt modelId="{E2E1490E-956F-4C2F-BC95-DC2F2CD98CCA}" type="sibTrans" cxnId="{CA699C42-1F68-4D4F-AB67-E8FBCF6D9680}">
      <dgm:prSet/>
      <dgm:spPr/>
      <dgm:t>
        <a:bodyPr/>
        <a:lstStyle/>
        <a:p>
          <a:endParaRPr lang="en-US"/>
        </a:p>
      </dgm:t>
    </dgm:pt>
    <dgm:pt modelId="{A21E252B-7B18-4323-BE27-8CA72DAF2BC6}">
      <dgm:prSet custT="1"/>
      <dgm:spPr/>
      <dgm:t>
        <a:bodyPr/>
        <a:lstStyle/>
        <a:p>
          <a:endParaRPr lang="en-GB" sz="2400" dirty="0"/>
        </a:p>
      </dgm:t>
    </dgm:pt>
    <dgm:pt modelId="{B6E18510-6DCA-48CE-911C-ADD18217CABD}" type="parTrans" cxnId="{E127C418-0409-4543-8FF5-D48F88C9533D}">
      <dgm:prSet/>
      <dgm:spPr/>
      <dgm:t>
        <a:bodyPr/>
        <a:lstStyle/>
        <a:p>
          <a:endParaRPr lang="en-US"/>
        </a:p>
      </dgm:t>
    </dgm:pt>
    <dgm:pt modelId="{58482120-CABD-4AC8-A4D7-D4595E4EBD05}" type="sibTrans" cxnId="{E127C418-0409-4543-8FF5-D48F88C9533D}">
      <dgm:prSet/>
      <dgm:spPr/>
      <dgm:t>
        <a:bodyPr/>
        <a:lstStyle/>
        <a:p>
          <a:endParaRPr lang="en-US"/>
        </a:p>
      </dgm:t>
    </dgm:pt>
    <dgm:pt modelId="{EC5C7D01-803C-41DD-A674-F221C21A73A3}" type="pres">
      <dgm:prSet presAssocID="{4A49FFCD-9682-4E5C-94DF-CF11CCB12150}" presName="vert0" presStyleCnt="0">
        <dgm:presLayoutVars>
          <dgm:dir/>
          <dgm:animOne val="branch"/>
          <dgm:animLvl val="lvl"/>
        </dgm:presLayoutVars>
      </dgm:prSet>
      <dgm:spPr/>
    </dgm:pt>
    <dgm:pt modelId="{C1FB2DBB-C815-4D1E-8E80-12B7DE3DEB01}" type="pres">
      <dgm:prSet presAssocID="{19A5AA28-0EB3-4E18-9383-D1C8A147DA31}" presName="thickLine" presStyleLbl="alignNode1" presStyleIdx="0" presStyleCnt="3"/>
      <dgm:spPr/>
    </dgm:pt>
    <dgm:pt modelId="{32648140-6B85-46BC-BA54-674E5058249E}" type="pres">
      <dgm:prSet presAssocID="{19A5AA28-0EB3-4E18-9383-D1C8A147DA31}" presName="horz1" presStyleCnt="0"/>
      <dgm:spPr/>
    </dgm:pt>
    <dgm:pt modelId="{E8DA0BFA-F67D-495D-9F30-FF7EEFF52B27}" type="pres">
      <dgm:prSet presAssocID="{19A5AA28-0EB3-4E18-9383-D1C8A147DA31}" presName="tx1" presStyleLbl="revTx" presStyleIdx="0" presStyleCnt="3"/>
      <dgm:spPr/>
    </dgm:pt>
    <dgm:pt modelId="{BC4232F2-1E1F-48C2-B086-B312F4D10D68}" type="pres">
      <dgm:prSet presAssocID="{19A5AA28-0EB3-4E18-9383-D1C8A147DA31}" presName="vert1" presStyleCnt="0"/>
      <dgm:spPr/>
    </dgm:pt>
    <dgm:pt modelId="{08DE26D8-A94F-49B2-A843-9C3800294BF7}" type="pres">
      <dgm:prSet presAssocID="{B0C26F2A-9FDD-4846-B0F0-10F184FB3BE4}" presName="thickLine" presStyleLbl="alignNode1" presStyleIdx="1" presStyleCnt="3"/>
      <dgm:spPr/>
    </dgm:pt>
    <dgm:pt modelId="{52C43721-E253-47C3-AC90-D9B9E4969443}" type="pres">
      <dgm:prSet presAssocID="{B0C26F2A-9FDD-4846-B0F0-10F184FB3BE4}" presName="horz1" presStyleCnt="0"/>
      <dgm:spPr/>
    </dgm:pt>
    <dgm:pt modelId="{98807236-DF8A-45AC-94FC-CF2F10AA389C}" type="pres">
      <dgm:prSet presAssocID="{B0C26F2A-9FDD-4846-B0F0-10F184FB3BE4}" presName="tx1" presStyleLbl="revTx" presStyleIdx="1" presStyleCnt="3"/>
      <dgm:spPr/>
    </dgm:pt>
    <dgm:pt modelId="{4030868E-A585-40A2-9436-855800D40D7F}" type="pres">
      <dgm:prSet presAssocID="{B0C26F2A-9FDD-4846-B0F0-10F184FB3BE4}" presName="vert1" presStyleCnt="0"/>
      <dgm:spPr/>
    </dgm:pt>
    <dgm:pt modelId="{FB5F1E74-317C-4D93-84C4-78733FC98E79}" type="pres">
      <dgm:prSet presAssocID="{A21E252B-7B18-4323-BE27-8CA72DAF2BC6}" presName="thickLine" presStyleLbl="alignNode1" presStyleIdx="2" presStyleCnt="3"/>
      <dgm:spPr/>
    </dgm:pt>
    <dgm:pt modelId="{37E52716-1AAA-42FC-ADBC-506E615C88E7}" type="pres">
      <dgm:prSet presAssocID="{A21E252B-7B18-4323-BE27-8CA72DAF2BC6}" presName="horz1" presStyleCnt="0"/>
      <dgm:spPr/>
    </dgm:pt>
    <dgm:pt modelId="{3984A720-E871-416F-9B14-41ADBE65A1D7}" type="pres">
      <dgm:prSet presAssocID="{A21E252B-7B18-4323-BE27-8CA72DAF2BC6}" presName="tx1" presStyleLbl="revTx" presStyleIdx="2" presStyleCnt="3"/>
      <dgm:spPr/>
    </dgm:pt>
    <dgm:pt modelId="{8FBBF5B0-003C-45ED-8327-353CE2E7E665}" type="pres">
      <dgm:prSet presAssocID="{A21E252B-7B18-4323-BE27-8CA72DAF2BC6}" presName="vert1" presStyleCnt="0"/>
      <dgm:spPr/>
    </dgm:pt>
  </dgm:ptLst>
  <dgm:cxnLst>
    <dgm:cxn modelId="{E127C418-0409-4543-8FF5-D48F88C9533D}" srcId="{4A49FFCD-9682-4E5C-94DF-CF11CCB12150}" destId="{A21E252B-7B18-4323-BE27-8CA72DAF2BC6}" srcOrd="2" destOrd="0" parTransId="{B6E18510-6DCA-48CE-911C-ADD18217CABD}" sibTransId="{58482120-CABD-4AC8-A4D7-D4595E4EBD05}"/>
    <dgm:cxn modelId="{CA699C42-1F68-4D4F-AB67-E8FBCF6D9680}" srcId="{4A49FFCD-9682-4E5C-94DF-CF11CCB12150}" destId="{B0C26F2A-9FDD-4846-B0F0-10F184FB3BE4}" srcOrd="1" destOrd="0" parTransId="{20B0FA95-BFDB-45D8-ABE7-4A89B41F36B8}" sibTransId="{E2E1490E-956F-4C2F-BC95-DC2F2CD98CCA}"/>
    <dgm:cxn modelId="{03F22753-8279-4123-A887-0E9572F0ED43}" type="presOf" srcId="{19A5AA28-0EB3-4E18-9383-D1C8A147DA31}" destId="{E8DA0BFA-F67D-495D-9F30-FF7EEFF52B27}" srcOrd="0" destOrd="0" presId="urn:microsoft.com/office/officeart/2008/layout/LinedList"/>
    <dgm:cxn modelId="{1813E193-F677-4F52-B53D-FB61CDD0338E}" type="presOf" srcId="{4A49FFCD-9682-4E5C-94DF-CF11CCB12150}" destId="{EC5C7D01-803C-41DD-A674-F221C21A73A3}" srcOrd="0" destOrd="0" presId="urn:microsoft.com/office/officeart/2008/layout/LinedList"/>
    <dgm:cxn modelId="{8FBE7ABE-3D83-4228-9691-1A54D0C90EF0}" type="presOf" srcId="{B0C26F2A-9FDD-4846-B0F0-10F184FB3BE4}" destId="{98807236-DF8A-45AC-94FC-CF2F10AA389C}" srcOrd="0" destOrd="0" presId="urn:microsoft.com/office/officeart/2008/layout/LinedList"/>
    <dgm:cxn modelId="{018392F0-AA9D-462E-99B2-01B5DAC00571}" srcId="{4A49FFCD-9682-4E5C-94DF-CF11CCB12150}" destId="{19A5AA28-0EB3-4E18-9383-D1C8A147DA31}" srcOrd="0" destOrd="0" parTransId="{C4588461-90F9-49CD-A9D7-1790F10D80E9}" sibTransId="{D70A91B6-1C0B-4132-B013-BC859E6F7820}"/>
    <dgm:cxn modelId="{1205AAFC-D0F0-4D7F-B80D-AD3A596E85E2}" type="presOf" srcId="{A21E252B-7B18-4323-BE27-8CA72DAF2BC6}" destId="{3984A720-E871-416F-9B14-41ADBE65A1D7}" srcOrd="0" destOrd="0" presId="urn:microsoft.com/office/officeart/2008/layout/LinedList"/>
    <dgm:cxn modelId="{62CCD9FA-4490-4DCA-81B9-C0B0D380D747}" type="presParOf" srcId="{EC5C7D01-803C-41DD-A674-F221C21A73A3}" destId="{C1FB2DBB-C815-4D1E-8E80-12B7DE3DEB01}" srcOrd="0" destOrd="0" presId="urn:microsoft.com/office/officeart/2008/layout/LinedList"/>
    <dgm:cxn modelId="{62D1F6E2-7331-4C36-B9D5-5F5249377A17}" type="presParOf" srcId="{EC5C7D01-803C-41DD-A674-F221C21A73A3}" destId="{32648140-6B85-46BC-BA54-674E5058249E}" srcOrd="1" destOrd="0" presId="urn:microsoft.com/office/officeart/2008/layout/LinedList"/>
    <dgm:cxn modelId="{104B53EB-1C81-4440-95B1-FDBF9978F82F}" type="presParOf" srcId="{32648140-6B85-46BC-BA54-674E5058249E}" destId="{E8DA0BFA-F67D-495D-9F30-FF7EEFF52B27}" srcOrd="0" destOrd="0" presId="urn:microsoft.com/office/officeart/2008/layout/LinedList"/>
    <dgm:cxn modelId="{F1BE4E71-9D9A-4202-9F67-B8E421D182A2}" type="presParOf" srcId="{32648140-6B85-46BC-BA54-674E5058249E}" destId="{BC4232F2-1E1F-48C2-B086-B312F4D10D68}" srcOrd="1" destOrd="0" presId="urn:microsoft.com/office/officeart/2008/layout/LinedList"/>
    <dgm:cxn modelId="{CEADB17F-BCA4-4AF3-8B1D-5203E3DC6916}" type="presParOf" srcId="{EC5C7D01-803C-41DD-A674-F221C21A73A3}" destId="{08DE26D8-A94F-49B2-A843-9C3800294BF7}" srcOrd="2" destOrd="0" presId="urn:microsoft.com/office/officeart/2008/layout/LinedList"/>
    <dgm:cxn modelId="{4A30BBD2-E09D-468B-91B1-BB1A92556591}" type="presParOf" srcId="{EC5C7D01-803C-41DD-A674-F221C21A73A3}" destId="{52C43721-E253-47C3-AC90-D9B9E4969443}" srcOrd="3" destOrd="0" presId="urn:microsoft.com/office/officeart/2008/layout/LinedList"/>
    <dgm:cxn modelId="{A571F50D-B95A-4B3B-8841-3F71C7F94104}" type="presParOf" srcId="{52C43721-E253-47C3-AC90-D9B9E4969443}" destId="{98807236-DF8A-45AC-94FC-CF2F10AA389C}" srcOrd="0" destOrd="0" presId="urn:microsoft.com/office/officeart/2008/layout/LinedList"/>
    <dgm:cxn modelId="{AA36845E-C547-41D3-A6AC-1254C36C6DBD}" type="presParOf" srcId="{52C43721-E253-47C3-AC90-D9B9E4969443}" destId="{4030868E-A585-40A2-9436-855800D40D7F}" srcOrd="1" destOrd="0" presId="urn:microsoft.com/office/officeart/2008/layout/LinedList"/>
    <dgm:cxn modelId="{A4759825-A012-4FD2-8917-8ABD89AD6CCB}" type="presParOf" srcId="{EC5C7D01-803C-41DD-A674-F221C21A73A3}" destId="{FB5F1E74-317C-4D93-84C4-78733FC98E79}" srcOrd="4" destOrd="0" presId="urn:microsoft.com/office/officeart/2008/layout/LinedList"/>
    <dgm:cxn modelId="{8680474D-E1D1-4355-8F93-3F04634C7D55}" type="presParOf" srcId="{EC5C7D01-803C-41DD-A674-F221C21A73A3}" destId="{37E52716-1AAA-42FC-ADBC-506E615C88E7}" srcOrd="5" destOrd="0" presId="urn:microsoft.com/office/officeart/2008/layout/LinedList"/>
    <dgm:cxn modelId="{DB225E97-0A02-4D9D-AA4B-6A19217307F8}" type="presParOf" srcId="{37E52716-1AAA-42FC-ADBC-506E615C88E7}" destId="{3984A720-E871-416F-9B14-41ADBE65A1D7}" srcOrd="0" destOrd="0" presId="urn:microsoft.com/office/officeart/2008/layout/LinedList"/>
    <dgm:cxn modelId="{2A8D90F1-3CAA-4EDC-9327-D97F03567F67}" type="presParOf" srcId="{37E52716-1AAA-42FC-ADBC-506E615C88E7}" destId="{8FBBF5B0-003C-45ED-8327-353CE2E7E6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49FFCD-9682-4E5C-94DF-CF11CCB1215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A5AA28-0EB3-4E18-9383-D1C8A147DA31}">
      <dgm:prSet custT="1"/>
      <dgm:spPr/>
      <dgm:t>
        <a:bodyPr/>
        <a:lstStyle/>
        <a:p>
          <a:r>
            <a:rPr lang="en-GB" sz="2400" dirty="0"/>
            <a:t>High Pressure Areas</a:t>
          </a:r>
        </a:p>
        <a:p>
          <a:pPr>
            <a:buFont typeface="Arial" panose="020B0604020202020204" pitchFamily="34" charset="0"/>
            <a:buChar char="•"/>
          </a:pPr>
          <a:endParaRPr lang="en-GB" sz="2400" dirty="0"/>
        </a:p>
        <a:p>
          <a:pPr>
            <a:buFont typeface="Arial" panose="020B0604020202020204" pitchFamily="34" charset="0"/>
            <a:buChar char="•"/>
          </a:pPr>
          <a:r>
            <a:rPr lang="en-GB" sz="2400" dirty="0"/>
            <a:t>Low Pressure Areas</a:t>
          </a:r>
          <a:endParaRPr lang="en-US" sz="2400" dirty="0"/>
        </a:p>
      </dgm:t>
    </dgm:pt>
    <dgm:pt modelId="{C4588461-90F9-49CD-A9D7-1790F10D80E9}" type="parTrans" cxnId="{018392F0-AA9D-462E-99B2-01B5DAC00571}">
      <dgm:prSet/>
      <dgm:spPr/>
      <dgm:t>
        <a:bodyPr/>
        <a:lstStyle/>
        <a:p>
          <a:endParaRPr lang="en-US"/>
        </a:p>
      </dgm:t>
    </dgm:pt>
    <dgm:pt modelId="{D70A91B6-1C0B-4132-B013-BC859E6F7820}" type="sibTrans" cxnId="{018392F0-AA9D-462E-99B2-01B5DAC00571}">
      <dgm:prSet/>
      <dgm:spPr/>
      <dgm:t>
        <a:bodyPr/>
        <a:lstStyle/>
        <a:p>
          <a:endParaRPr lang="en-US"/>
        </a:p>
      </dgm:t>
    </dgm:pt>
    <dgm:pt modelId="{B0C26F2A-9FDD-4846-B0F0-10F184FB3BE4}">
      <dgm:prSet custT="1"/>
      <dgm:spPr/>
      <dgm:t>
        <a:bodyPr/>
        <a:lstStyle/>
        <a:p>
          <a:r>
            <a:rPr lang="en-GB" sz="2400" dirty="0"/>
            <a:t>Ridges </a:t>
          </a:r>
        </a:p>
        <a:p>
          <a:r>
            <a:rPr lang="en-GB" sz="2400" dirty="0"/>
            <a:t> </a:t>
          </a:r>
        </a:p>
        <a:p>
          <a:r>
            <a:rPr lang="en-GB" sz="2400" dirty="0"/>
            <a:t>Trough</a:t>
          </a:r>
          <a:endParaRPr lang="en-US" sz="2400" dirty="0"/>
        </a:p>
      </dgm:t>
    </dgm:pt>
    <dgm:pt modelId="{20B0FA95-BFDB-45D8-ABE7-4A89B41F36B8}" type="parTrans" cxnId="{CA699C42-1F68-4D4F-AB67-E8FBCF6D9680}">
      <dgm:prSet/>
      <dgm:spPr/>
      <dgm:t>
        <a:bodyPr/>
        <a:lstStyle/>
        <a:p>
          <a:endParaRPr lang="en-US"/>
        </a:p>
      </dgm:t>
    </dgm:pt>
    <dgm:pt modelId="{E2E1490E-956F-4C2F-BC95-DC2F2CD98CCA}" type="sibTrans" cxnId="{CA699C42-1F68-4D4F-AB67-E8FBCF6D9680}">
      <dgm:prSet/>
      <dgm:spPr/>
      <dgm:t>
        <a:bodyPr/>
        <a:lstStyle/>
        <a:p>
          <a:endParaRPr lang="en-US"/>
        </a:p>
      </dgm:t>
    </dgm:pt>
    <dgm:pt modelId="{A21E252B-7B18-4323-BE27-8CA72DAF2BC6}">
      <dgm:prSet custT="1"/>
      <dgm:spPr/>
      <dgm:t>
        <a:bodyPr/>
        <a:lstStyle/>
        <a:p>
          <a:r>
            <a:rPr lang="en-GB" sz="2400" dirty="0"/>
            <a:t>Pressure Tendency</a:t>
          </a:r>
        </a:p>
        <a:p>
          <a:endParaRPr lang="en-GB" sz="2400" dirty="0"/>
        </a:p>
        <a:p>
          <a:r>
            <a:rPr lang="en-GB" sz="2400" dirty="0"/>
            <a:t>Pressure Gradient</a:t>
          </a:r>
          <a:endParaRPr lang="en-US" sz="2400" dirty="0"/>
        </a:p>
      </dgm:t>
    </dgm:pt>
    <dgm:pt modelId="{B6E18510-6DCA-48CE-911C-ADD18217CABD}" type="parTrans" cxnId="{E127C418-0409-4543-8FF5-D48F88C9533D}">
      <dgm:prSet/>
      <dgm:spPr/>
      <dgm:t>
        <a:bodyPr/>
        <a:lstStyle/>
        <a:p>
          <a:endParaRPr lang="en-US"/>
        </a:p>
      </dgm:t>
    </dgm:pt>
    <dgm:pt modelId="{58482120-CABD-4AC8-A4D7-D4595E4EBD05}" type="sibTrans" cxnId="{E127C418-0409-4543-8FF5-D48F88C9533D}">
      <dgm:prSet/>
      <dgm:spPr/>
      <dgm:t>
        <a:bodyPr/>
        <a:lstStyle/>
        <a:p>
          <a:endParaRPr lang="en-US"/>
        </a:p>
      </dgm:t>
    </dgm:pt>
    <dgm:pt modelId="{EC5C7D01-803C-41DD-A674-F221C21A73A3}" type="pres">
      <dgm:prSet presAssocID="{4A49FFCD-9682-4E5C-94DF-CF11CCB12150}" presName="vert0" presStyleCnt="0">
        <dgm:presLayoutVars>
          <dgm:dir/>
          <dgm:animOne val="branch"/>
          <dgm:animLvl val="lvl"/>
        </dgm:presLayoutVars>
      </dgm:prSet>
      <dgm:spPr/>
    </dgm:pt>
    <dgm:pt modelId="{C1FB2DBB-C815-4D1E-8E80-12B7DE3DEB01}" type="pres">
      <dgm:prSet presAssocID="{19A5AA28-0EB3-4E18-9383-D1C8A147DA31}" presName="thickLine" presStyleLbl="alignNode1" presStyleIdx="0" presStyleCnt="3"/>
      <dgm:spPr/>
    </dgm:pt>
    <dgm:pt modelId="{32648140-6B85-46BC-BA54-674E5058249E}" type="pres">
      <dgm:prSet presAssocID="{19A5AA28-0EB3-4E18-9383-D1C8A147DA31}" presName="horz1" presStyleCnt="0"/>
      <dgm:spPr/>
    </dgm:pt>
    <dgm:pt modelId="{E8DA0BFA-F67D-495D-9F30-FF7EEFF52B27}" type="pres">
      <dgm:prSet presAssocID="{19A5AA28-0EB3-4E18-9383-D1C8A147DA31}" presName="tx1" presStyleLbl="revTx" presStyleIdx="0" presStyleCnt="3"/>
      <dgm:spPr/>
    </dgm:pt>
    <dgm:pt modelId="{BC4232F2-1E1F-48C2-B086-B312F4D10D68}" type="pres">
      <dgm:prSet presAssocID="{19A5AA28-0EB3-4E18-9383-D1C8A147DA31}" presName="vert1" presStyleCnt="0"/>
      <dgm:spPr/>
    </dgm:pt>
    <dgm:pt modelId="{08DE26D8-A94F-49B2-A843-9C3800294BF7}" type="pres">
      <dgm:prSet presAssocID="{B0C26F2A-9FDD-4846-B0F0-10F184FB3BE4}" presName="thickLine" presStyleLbl="alignNode1" presStyleIdx="1" presStyleCnt="3"/>
      <dgm:spPr/>
    </dgm:pt>
    <dgm:pt modelId="{52C43721-E253-47C3-AC90-D9B9E4969443}" type="pres">
      <dgm:prSet presAssocID="{B0C26F2A-9FDD-4846-B0F0-10F184FB3BE4}" presName="horz1" presStyleCnt="0"/>
      <dgm:spPr/>
    </dgm:pt>
    <dgm:pt modelId="{98807236-DF8A-45AC-94FC-CF2F10AA389C}" type="pres">
      <dgm:prSet presAssocID="{B0C26F2A-9FDD-4846-B0F0-10F184FB3BE4}" presName="tx1" presStyleLbl="revTx" presStyleIdx="1" presStyleCnt="3"/>
      <dgm:spPr/>
    </dgm:pt>
    <dgm:pt modelId="{4030868E-A585-40A2-9436-855800D40D7F}" type="pres">
      <dgm:prSet presAssocID="{B0C26F2A-9FDD-4846-B0F0-10F184FB3BE4}" presName="vert1" presStyleCnt="0"/>
      <dgm:spPr/>
    </dgm:pt>
    <dgm:pt modelId="{FB5F1E74-317C-4D93-84C4-78733FC98E79}" type="pres">
      <dgm:prSet presAssocID="{A21E252B-7B18-4323-BE27-8CA72DAF2BC6}" presName="thickLine" presStyleLbl="alignNode1" presStyleIdx="2" presStyleCnt="3"/>
      <dgm:spPr/>
    </dgm:pt>
    <dgm:pt modelId="{37E52716-1AAA-42FC-ADBC-506E615C88E7}" type="pres">
      <dgm:prSet presAssocID="{A21E252B-7B18-4323-BE27-8CA72DAF2BC6}" presName="horz1" presStyleCnt="0"/>
      <dgm:spPr/>
    </dgm:pt>
    <dgm:pt modelId="{3984A720-E871-416F-9B14-41ADBE65A1D7}" type="pres">
      <dgm:prSet presAssocID="{A21E252B-7B18-4323-BE27-8CA72DAF2BC6}" presName="tx1" presStyleLbl="revTx" presStyleIdx="2" presStyleCnt="3"/>
      <dgm:spPr/>
    </dgm:pt>
    <dgm:pt modelId="{8FBBF5B0-003C-45ED-8327-353CE2E7E665}" type="pres">
      <dgm:prSet presAssocID="{A21E252B-7B18-4323-BE27-8CA72DAF2BC6}" presName="vert1" presStyleCnt="0"/>
      <dgm:spPr/>
    </dgm:pt>
  </dgm:ptLst>
  <dgm:cxnLst>
    <dgm:cxn modelId="{E127C418-0409-4543-8FF5-D48F88C9533D}" srcId="{4A49FFCD-9682-4E5C-94DF-CF11CCB12150}" destId="{A21E252B-7B18-4323-BE27-8CA72DAF2BC6}" srcOrd="2" destOrd="0" parTransId="{B6E18510-6DCA-48CE-911C-ADD18217CABD}" sibTransId="{58482120-CABD-4AC8-A4D7-D4595E4EBD05}"/>
    <dgm:cxn modelId="{CA699C42-1F68-4D4F-AB67-E8FBCF6D9680}" srcId="{4A49FFCD-9682-4E5C-94DF-CF11CCB12150}" destId="{B0C26F2A-9FDD-4846-B0F0-10F184FB3BE4}" srcOrd="1" destOrd="0" parTransId="{20B0FA95-BFDB-45D8-ABE7-4A89B41F36B8}" sibTransId="{E2E1490E-956F-4C2F-BC95-DC2F2CD98CCA}"/>
    <dgm:cxn modelId="{03F22753-8279-4123-A887-0E9572F0ED43}" type="presOf" srcId="{19A5AA28-0EB3-4E18-9383-D1C8A147DA31}" destId="{E8DA0BFA-F67D-495D-9F30-FF7EEFF52B27}" srcOrd="0" destOrd="0" presId="urn:microsoft.com/office/officeart/2008/layout/LinedList"/>
    <dgm:cxn modelId="{1813E193-F677-4F52-B53D-FB61CDD0338E}" type="presOf" srcId="{4A49FFCD-9682-4E5C-94DF-CF11CCB12150}" destId="{EC5C7D01-803C-41DD-A674-F221C21A73A3}" srcOrd="0" destOrd="0" presId="urn:microsoft.com/office/officeart/2008/layout/LinedList"/>
    <dgm:cxn modelId="{8FBE7ABE-3D83-4228-9691-1A54D0C90EF0}" type="presOf" srcId="{B0C26F2A-9FDD-4846-B0F0-10F184FB3BE4}" destId="{98807236-DF8A-45AC-94FC-CF2F10AA389C}" srcOrd="0" destOrd="0" presId="urn:microsoft.com/office/officeart/2008/layout/LinedList"/>
    <dgm:cxn modelId="{018392F0-AA9D-462E-99B2-01B5DAC00571}" srcId="{4A49FFCD-9682-4E5C-94DF-CF11CCB12150}" destId="{19A5AA28-0EB3-4E18-9383-D1C8A147DA31}" srcOrd="0" destOrd="0" parTransId="{C4588461-90F9-49CD-A9D7-1790F10D80E9}" sibTransId="{D70A91B6-1C0B-4132-B013-BC859E6F7820}"/>
    <dgm:cxn modelId="{1205AAFC-D0F0-4D7F-B80D-AD3A596E85E2}" type="presOf" srcId="{A21E252B-7B18-4323-BE27-8CA72DAF2BC6}" destId="{3984A720-E871-416F-9B14-41ADBE65A1D7}" srcOrd="0" destOrd="0" presId="urn:microsoft.com/office/officeart/2008/layout/LinedList"/>
    <dgm:cxn modelId="{62CCD9FA-4490-4DCA-81B9-C0B0D380D747}" type="presParOf" srcId="{EC5C7D01-803C-41DD-A674-F221C21A73A3}" destId="{C1FB2DBB-C815-4D1E-8E80-12B7DE3DEB01}" srcOrd="0" destOrd="0" presId="urn:microsoft.com/office/officeart/2008/layout/LinedList"/>
    <dgm:cxn modelId="{62D1F6E2-7331-4C36-B9D5-5F5249377A17}" type="presParOf" srcId="{EC5C7D01-803C-41DD-A674-F221C21A73A3}" destId="{32648140-6B85-46BC-BA54-674E5058249E}" srcOrd="1" destOrd="0" presId="urn:microsoft.com/office/officeart/2008/layout/LinedList"/>
    <dgm:cxn modelId="{104B53EB-1C81-4440-95B1-FDBF9978F82F}" type="presParOf" srcId="{32648140-6B85-46BC-BA54-674E5058249E}" destId="{E8DA0BFA-F67D-495D-9F30-FF7EEFF52B27}" srcOrd="0" destOrd="0" presId="urn:microsoft.com/office/officeart/2008/layout/LinedList"/>
    <dgm:cxn modelId="{F1BE4E71-9D9A-4202-9F67-B8E421D182A2}" type="presParOf" srcId="{32648140-6B85-46BC-BA54-674E5058249E}" destId="{BC4232F2-1E1F-48C2-B086-B312F4D10D68}" srcOrd="1" destOrd="0" presId="urn:microsoft.com/office/officeart/2008/layout/LinedList"/>
    <dgm:cxn modelId="{CEADB17F-BCA4-4AF3-8B1D-5203E3DC6916}" type="presParOf" srcId="{EC5C7D01-803C-41DD-A674-F221C21A73A3}" destId="{08DE26D8-A94F-49B2-A843-9C3800294BF7}" srcOrd="2" destOrd="0" presId="urn:microsoft.com/office/officeart/2008/layout/LinedList"/>
    <dgm:cxn modelId="{4A30BBD2-E09D-468B-91B1-BB1A92556591}" type="presParOf" srcId="{EC5C7D01-803C-41DD-A674-F221C21A73A3}" destId="{52C43721-E253-47C3-AC90-D9B9E4969443}" srcOrd="3" destOrd="0" presId="urn:microsoft.com/office/officeart/2008/layout/LinedList"/>
    <dgm:cxn modelId="{A571F50D-B95A-4B3B-8841-3F71C7F94104}" type="presParOf" srcId="{52C43721-E253-47C3-AC90-D9B9E4969443}" destId="{98807236-DF8A-45AC-94FC-CF2F10AA389C}" srcOrd="0" destOrd="0" presId="urn:microsoft.com/office/officeart/2008/layout/LinedList"/>
    <dgm:cxn modelId="{AA36845E-C547-41D3-A6AC-1254C36C6DBD}" type="presParOf" srcId="{52C43721-E253-47C3-AC90-D9B9E4969443}" destId="{4030868E-A585-40A2-9436-855800D40D7F}" srcOrd="1" destOrd="0" presId="urn:microsoft.com/office/officeart/2008/layout/LinedList"/>
    <dgm:cxn modelId="{A4759825-A012-4FD2-8917-8ABD89AD6CCB}" type="presParOf" srcId="{EC5C7D01-803C-41DD-A674-F221C21A73A3}" destId="{FB5F1E74-317C-4D93-84C4-78733FC98E79}" srcOrd="4" destOrd="0" presId="urn:microsoft.com/office/officeart/2008/layout/LinedList"/>
    <dgm:cxn modelId="{8680474D-E1D1-4355-8F93-3F04634C7D55}" type="presParOf" srcId="{EC5C7D01-803C-41DD-A674-F221C21A73A3}" destId="{37E52716-1AAA-42FC-ADBC-506E615C88E7}" srcOrd="5" destOrd="0" presId="urn:microsoft.com/office/officeart/2008/layout/LinedList"/>
    <dgm:cxn modelId="{DB225E97-0A02-4D9D-AA4B-6A19217307F8}" type="presParOf" srcId="{37E52716-1AAA-42FC-ADBC-506E615C88E7}" destId="{3984A720-E871-416F-9B14-41ADBE65A1D7}" srcOrd="0" destOrd="0" presId="urn:microsoft.com/office/officeart/2008/layout/LinedList"/>
    <dgm:cxn modelId="{2A8D90F1-3CAA-4EDC-9327-D97F03567F67}" type="presParOf" srcId="{37E52716-1AAA-42FC-ADBC-506E615C88E7}" destId="{8FBBF5B0-003C-45ED-8327-353CE2E7E6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49FFCD-9682-4E5C-94DF-CF11CCB1215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A5AA28-0EB3-4E18-9383-D1C8A147DA31}">
      <dgm:prSet custT="1"/>
      <dgm:spPr/>
      <dgm:t>
        <a:bodyPr/>
        <a:lstStyle/>
        <a:p>
          <a:r>
            <a:rPr lang="en-US" sz="2400" dirty="0">
              <a:hlinkClick xmlns:r="http://schemas.openxmlformats.org/officeDocument/2006/relationships" r:id="rId1"/>
            </a:rPr>
            <a:t>https://apps.ecmwf.int/webapps/opencharts/products/medium-mslp-wind850?base_time=202110040000&amp;projection=opencharts_africa</a:t>
          </a:r>
          <a:endParaRPr lang="en-US" sz="2400" dirty="0"/>
        </a:p>
        <a:p>
          <a:pPr>
            <a:buNone/>
          </a:pPr>
          <a:endParaRPr lang="en-US" sz="2400" dirty="0"/>
        </a:p>
        <a:p>
          <a:r>
            <a:rPr lang="en-US" sz="2400" dirty="0">
              <a:hlinkClick xmlns:r="http://schemas.openxmlformats.org/officeDocument/2006/relationships" r:id="rId2"/>
            </a:rPr>
            <a:t>https://www.cpc.ncep.noaa.gov/products/international/cpci/data/00/fcsts_wafrica.shtml</a:t>
          </a:r>
          <a:endParaRPr lang="en-US" sz="2400" dirty="0"/>
        </a:p>
        <a:p>
          <a:endParaRPr lang="en-US" sz="2400" dirty="0"/>
        </a:p>
        <a:p>
          <a:endParaRPr lang="en-US" sz="2400" dirty="0"/>
        </a:p>
        <a:p>
          <a:r>
            <a:rPr lang="en-US" sz="2400" dirty="0">
              <a:hlinkClick xmlns:r="http://schemas.openxmlformats.org/officeDocument/2006/relationships" r:id="rId3"/>
            </a:rPr>
            <a:t>https://wxcharts.com/?panel=default&amp;model=gfs,gfs,gfs,gfs&amp;region=north_africa&amp;chart=mslp,850temp,wind10mkph,snowdepth&amp;run=06&amp;step=000&amp;plottype=10&amp;lat=5.557&amp;lon=-0.201&amp;skewtstep=0</a:t>
          </a:r>
          <a:endParaRPr lang="en-US" sz="2400" dirty="0"/>
        </a:p>
      </dgm:t>
    </dgm:pt>
    <dgm:pt modelId="{C4588461-90F9-49CD-A9D7-1790F10D80E9}" type="parTrans" cxnId="{018392F0-AA9D-462E-99B2-01B5DAC00571}">
      <dgm:prSet/>
      <dgm:spPr/>
      <dgm:t>
        <a:bodyPr/>
        <a:lstStyle/>
        <a:p>
          <a:endParaRPr lang="en-US"/>
        </a:p>
      </dgm:t>
    </dgm:pt>
    <dgm:pt modelId="{D70A91B6-1C0B-4132-B013-BC859E6F7820}" type="sibTrans" cxnId="{018392F0-AA9D-462E-99B2-01B5DAC00571}">
      <dgm:prSet/>
      <dgm:spPr/>
      <dgm:t>
        <a:bodyPr/>
        <a:lstStyle/>
        <a:p>
          <a:endParaRPr lang="en-US"/>
        </a:p>
      </dgm:t>
    </dgm:pt>
    <dgm:pt modelId="{B0C26F2A-9FDD-4846-B0F0-10F184FB3BE4}">
      <dgm:prSet custT="1"/>
      <dgm:spPr/>
      <dgm:t>
        <a:bodyPr/>
        <a:lstStyle/>
        <a:p>
          <a:endParaRPr lang="en-GB" sz="2400" dirty="0"/>
        </a:p>
      </dgm:t>
    </dgm:pt>
    <dgm:pt modelId="{20B0FA95-BFDB-45D8-ABE7-4A89B41F36B8}" type="parTrans" cxnId="{CA699C42-1F68-4D4F-AB67-E8FBCF6D9680}">
      <dgm:prSet/>
      <dgm:spPr/>
      <dgm:t>
        <a:bodyPr/>
        <a:lstStyle/>
        <a:p>
          <a:endParaRPr lang="en-US"/>
        </a:p>
      </dgm:t>
    </dgm:pt>
    <dgm:pt modelId="{E2E1490E-956F-4C2F-BC95-DC2F2CD98CCA}" type="sibTrans" cxnId="{CA699C42-1F68-4D4F-AB67-E8FBCF6D9680}">
      <dgm:prSet/>
      <dgm:spPr/>
      <dgm:t>
        <a:bodyPr/>
        <a:lstStyle/>
        <a:p>
          <a:endParaRPr lang="en-US"/>
        </a:p>
      </dgm:t>
    </dgm:pt>
    <dgm:pt modelId="{A21E252B-7B18-4323-BE27-8CA72DAF2BC6}">
      <dgm:prSet custT="1"/>
      <dgm:spPr/>
      <dgm:t>
        <a:bodyPr/>
        <a:lstStyle/>
        <a:p>
          <a:endParaRPr lang="en-GB" sz="2400" dirty="0"/>
        </a:p>
        <a:p>
          <a:endParaRPr lang="en-GB" sz="2400" dirty="0"/>
        </a:p>
        <a:p>
          <a:endParaRPr lang="en-GB" sz="2400" dirty="0"/>
        </a:p>
      </dgm:t>
    </dgm:pt>
    <dgm:pt modelId="{B6E18510-6DCA-48CE-911C-ADD18217CABD}" type="parTrans" cxnId="{E127C418-0409-4543-8FF5-D48F88C9533D}">
      <dgm:prSet/>
      <dgm:spPr/>
      <dgm:t>
        <a:bodyPr/>
        <a:lstStyle/>
        <a:p>
          <a:endParaRPr lang="en-US"/>
        </a:p>
      </dgm:t>
    </dgm:pt>
    <dgm:pt modelId="{58482120-CABD-4AC8-A4D7-D4595E4EBD05}" type="sibTrans" cxnId="{E127C418-0409-4543-8FF5-D48F88C9533D}">
      <dgm:prSet/>
      <dgm:spPr/>
      <dgm:t>
        <a:bodyPr/>
        <a:lstStyle/>
        <a:p>
          <a:endParaRPr lang="en-US"/>
        </a:p>
      </dgm:t>
    </dgm:pt>
    <dgm:pt modelId="{EC5C7D01-803C-41DD-A674-F221C21A73A3}" type="pres">
      <dgm:prSet presAssocID="{4A49FFCD-9682-4E5C-94DF-CF11CCB12150}" presName="vert0" presStyleCnt="0">
        <dgm:presLayoutVars>
          <dgm:dir/>
          <dgm:animOne val="branch"/>
          <dgm:animLvl val="lvl"/>
        </dgm:presLayoutVars>
      </dgm:prSet>
      <dgm:spPr/>
    </dgm:pt>
    <dgm:pt modelId="{C1FB2DBB-C815-4D1E-8E80-12B7DE3DEB01}" type="pres">
      <dgm:prSet presAssocID="{19A5AA28-0EB3-4E18-9383-D1C8A147DA31}" presName="thickLine" presStyleLbl="alignNode1" presStyleIdx="0" presStyleCnt="3"/>
      <dgm:spPr/>
    </dgm:pt>
    <dgm:pt modelId="{32648140-6B85-46BC-BA54-674E5058249E}" type="pres">
      <dgm:prSet presAssocID="{19A5AA28-0EB3-4E18-9383-D1C8A147DA31}" presName="horz1" presStyleCnt="0"/>
      <dgm:spPr/>
    </dgm:pt>
    <dgm:pt modelId="{E8DA0BFA-F67D-495D-9F30-FF7EEFF52B27}" type="pres">
      <dgm:prSet presAssocID="{19A5AA28-0EB3-4E18-9383-D1C8A147DA31}" presName="tx1" presStyleLbl="revTx" presStyleIdx="0" presStyleCnt="3"/>
      <dgm:spPr/>
    </dgm:pt>
    <dgm:pt modelId="{BC4232F2-1E1F-48C2-B086-B312F4D10D68}" type="pres">
      <dgm:prSet presAssocID="{19A5AA28-0EB3-4E18-9383-D1C8A147DA31}" presName="vert1" presStyleCnt="0"/>
      <dgm:spPr/>
    </dgm:pt>
    <dgm:pt modelId="{08DE26D8-A94F-49B2-A843-9C3800294BF7}" type="pres">
      <dgm:prSet presAssocID="{B0C26F2A-9FDD-4846-B0F0-10F184FB3BE4}" presName="thickLine" presStyleLbl="alignNode1" presStyleIdx="1" presStyleCnt="3"/>
      <dgm:spPr/>
    </dgm:pt>
    <dgm:pt modelId="{52C43721-E253-47C3-AC90-D9B9E4969443}" type="pres">
      <dgm:prSet presAssocID="{B0C26F2A-9FDD-4846-B0F0-10F184FB3BE4}" presName="horz1" presStyleCnt="0"/>
      <dgm:spPr/>
    </dgm:pt>
    <dgm:pt modelId="{98807236-DF8A-45AC-94FC-CF2F10AA389C}" type="pres">
      <dgm:prSet presAssocID="{B0C26F2A-9FDD-4846-B0F0-10F184FB3BE4}" presName="tx1" presStyleLbl="revTx" presStyleIdx="1" presStyleCnt="3"/>
      <dgm:spPr/>
    </dgm:pt>
    <dgm:pt modelId="{4030868E-A585-40A2-9436-855800D40D7F}" type="pres">
      <dgm:prSet presAssocID="{B0C26F2A-9FDD-4846-B0F0-10F184FB3BE4}" presName="vert1" presStyleCnt="0"/>
      <dgm:spPr/>
    </dgm:pt>
    <dgm:pt modelId="{FB5F1E74-317C-4D93-84C4-78733FC98E79}" type="pres">
      <dgm:prSet presAssocID="{A21E252B-7B18-4323-BE27-8CA72DAF2BC6}" presName="thickLine" presStyleLbl="alignNode1" presStyleIdx="2" presStyleCnt="3"/>
      <dgm:spPr/>
    </dgm:pt>
    <dgm:pt modelId="{37E52716-1AAA-42FC-ADBC-506E615C88E7}" type="pres">
      <dgm:prSet presAssocID="{A21E252B-7B18-4323-BE27-8CA72DAF2BC6}" presName="horz1" presStyleCnt="0"/>
      <dgm:spPr/>
    </dgm:pt>
    <dgm:pt modelId="{3984A720-E871-416F-9B14-41ADBE65A1D7}" type="pres">
      <dgm:prSet presAssocID="{A21E252B-7B18-4323-BE27-8CA72DAF2BC6}" presName="tx1" presStyleLbl="revTx" presStyleIdx="2" presStyleCnt="3"/>
      <dgm:spPr/>
    </dgm:pt>
    <dgm:pt modelId="{8FBBF5B0-003C-45ED-8327-353CE2E7E665}" type="pres">
      <dgm:prSet presAssocID="{A21E252B-7B18-4323-BE27-8CA72DAF2BC6}" presName="vert1" presStyleCnt="0"/>
      <dgm:spPr/>
    </dgm:pt>
  </dgm:ptLst>
  <dgm:cxnLst>
    <dgm:cxn modelId="{E127C418-0409-4543-8FF5-D48F88C9533D}" srcId="{4A49FFCD-9682-4E5C-94DF-CF11CCB12150}" destId="{A21E252B-7B18-4323-BE27-8CA72DAF2BC6}" srcOrd="2" destOrd="0" parTransId="{B6E18510-6DCA-48CE-911C-ADD18217CABD}" sibTransId="{58482120-CABD-4AC8-A4D7-D4595E4EBD05}"/>
    <dgm:cxn modelId="{CA699C42-1F68-4D4F-AB67-E8FBCF6D9680}" srcId="{4A49FFCD-9682-4E5C-94DF-CF11CCB12150}" destId="{B0C26F2A-9FDD-4846-B0F0-10F184FB3BE4}" srcOrd="1" destOrd="0" parTransId="{20B0FA95-BFDB-45D8-ABE7-4A89B41F36B8}" sibTransId="{E2E1490E-956F-4C2F-BC95-DC2F2CD98CCA}"/>
    <dgm:cxn modelId="{03F22753-8279-4123-A887-0E9572F0ED43}" type="presOf" srcId="{19A5AA28-0EB3-4E18-9383-D1C8A147DA31}" destId="{E8DA0BFA-F67D-495D-9F30-FF7EEFF52B27}" srcOrd="0" destOrd="0" presId="urn:microsoft.com/office/officeart/2008/layout/LinedList"/>
    <dgm:cxn modelId="{1813E193-F677-4F52-B53D-FB61CDD0338E}" type="presOf" srcId="{4A49FFCD-9682-4E5C-94DF-CF11CCB12150}" destId="{EC5C7D01-803C-41DD-A674-F221C21A73A3}" srcOrd="0" destOrd="0" presId="urn:microsoft.com/office/officeart/2008/layout/LinedList"/>
    <dgm:cxn modelId="{8FBE7ABE-3D83-4228-9691-1A54D0C90EF0}" type="presOf" srcId="{B0C26F2A-9FDD-4846-B0F0-10F184FB3BE4}" destId="{98807236-DF8A-45AC-94FC-CF2F10AA389C}" srcOrd="0" destOrd="0" presId="urn:microsoft.com/office/officeart/2008/layout/LinedList"/>
    <dgm:cxn modelId="{018392F0-AA9D-462E-99B2-01B5DAC00571}" srcId="{4A49FFCD-9682-4E5C-94DF-CF11CCB12150}" destId="{19A5AA28-0EB3-4E18-9383-D1C8A147DA31}" srcOrd="0" destOrd="0" parTransId="{C4588461-90F9-49CD-A9D7-1790F10D80E9}" sibTransId="{D70A91B6-1C0B-4132-B013-BC859E6F7820}"/>
    <dgm:cxn modelId="{1205AAFC-D0F0-4D7F-B80D-AD3A596E85E2}" type="presOf" srcId="{A21E252B-7B18-4323-BE27-8CA72DAF2BC6}" destId="{3984A720-E871-416F-9B14-41ADBE65A1D7}" srcOrd="0" destOrd="0" presId="urn:microsoft.com/office/officeart/2008/layout/LinedList"/>
    <dgm:cxn modelId="{62CCD9FA-4490-4DCA-81B9-C0B0D380D747}" type="presParOf" srcId="{EC5C7D01-803C-41DD-A674-F221C21A73A3}" destId="{C1FB2DBB-C815-4D1E-8E80-12B7DE3DEB01}" srcOrd="0" destOrd="0" presId="urn:microsoft.com/office/officeart/2008/layout/LinedList"/>
    <dgm:cxn modelId="{62D1F6E2-7331-4C36-B9D5-5F5249377A17}" type="presParOf" srcId="{EC5C7D01-803C-41DD-A674-F221C21A73A3}" destId="{32648140-6B85-46BC-BA54-674E5058249E}" srcOrd="1" destOrd="0" presId="urn:microsoft.com/office/officeart/2008/layout/LinedList"/>
    <dgm:cxn modelId="{104B53EB-1C81-4440-95B1-FDBF9978F82F}" type="presParOf" srcId="{32648140-6B85-46BC-BA54-674E5058249E}" destId="{E8DA0BFA-F67D-495D-9F30-FF7EEFF52B27}" srcOrd="0" destOrd="0" presId="urn:microsoft.com/office/officeart/2008/layout/LinedList"/>
    <dgm:cxn modelId="{F1BE4E71-9D9A-4202-9F67-B8E421D182A2}" type="presParOf" srcId="{32648140-6B85-46BC-BA54-674E5058249E}" destId="{BC4232F2-1E1F-48C2-B086-B312F4D10D68}" srcOrd="1" destOrd="0" presId="urn:microsoft.com/office/officeart/2008/layout/LinedList"/>
    <dgm:cxn modelId="{CEADB17F-BCA4-4AF3-8B1D-5203E3DC6916}" type="presParOf" srcId="{EC5C7D01-803C-41DD-A674-F221C21A73A3}" destId="{08DE26D8-A94F-49B2-A843-9C3800294BF7}" srcOrd="2" destOrd="0" presId="urn:microsoft.com/office/officeart/2008/layout/LinedList"/>
    <dgm:cxn modelId="{4A30BBD2-E09D-468B-91B1-BB1A92556591}" type="presParOf" srcId="{EC5C7D01-803C-41DD-A674-F221C21A73A3}" destId="{52C43721-E253-47C3-AC90-D9B9E4969443}" srcOrd="3" destOrd="0" presId="urn:microsoft.com/office/officeart/2008/layout/LinedList"/>
    <dgm:cxn modelId="{A571F50D-B95A-4B3B-8841-3F71C7F94104}" type="presParOf" srcId="{52C43721-E253-47C3-AC90-D9B9E4969443}" destId="{98807236-DF8A-45AC-94FC-CF2F10AA389C}" srcOrd="0" destOrd="0" presId="urn:microsoft.com/office/officeart/2008/layout/LinedList"/>
    <dgm:cxn modelId="{AA36845E-C547-41D3-A6AC-1254C36C6DBD}" type="presParOf" srcId="{52C43721-E253-47C3-AC90-D9B9E4969443}" destId="{4030868E-A585-40A2-9436-855800D40D7F}" srcOrd="1" destOrd="0" presId="urn:microsoft.com/office/officeart/2008/layout/LinedList"/>
    <dgm:cxn modelId="{A4759825-A012-4FD2-8917-8ABD89AD6CCB}" type="presParOf" srcId="{EC5C7D01-803C-41DD-A674-F221C21A73A3}" destId="{FB5F1E74-317C-4D93-84C4-78733FC98E79}" srcOrd="4" destOrd="0" presId="urn:microsoft.com/office/officeart/2008/layout/LinedList"/>
    <dgm:cxn modelId="{8680474D-E1D1-4355-8F93-3F04634C7D55}" type="presParOf" srcId="{EC5C7D01-803C-41DD-A674-F221C21A73A3}" destId="{37E52716-1AAA-42FC-ADBC-506E615C88E7}" srcOrd="5" destOrd="0" presId="urn:microsoft.com/office/officeart/2008/layout/LinedList"/>
    <dgm:cxn modelId="{DB225E97-0A02-4D9D-AA4B-6A19217307F8}" type="presParOf" srcId="{37E52716-1AAA-42FC-ADBC-506E615C88E7}" destId="{3984A720-E871-416F-9B14-41ADBE65A1D7}" srcOrd="0" destOrd="0" presId="urn:microsoft.com/office/officeart/2008/layout/LinedList"/>
    <dgm:cxn modelId="{2A8D90F1-3CAA-4EDC-9327-D97F03567F67}" type="presParOf" srcId="{37E52716-1AAA-42FC-ADBC-506E615C88E7}" destId="{8FBBF5B0-003C-45ED-8327-353CE2E7E6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49FFCD-9682-4E5C-94DF-CF11CCB1215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A5AA28-0EB3-4E18-9383-D1C8A147DA31}">
      <dgm:prSet custT="1"/>
      <dgm:spPr/>
      <dgm:t>
        <a:bodyPr/>
        <a:lstStyle/>
        <a:p>
          <a:r>
            <a:rPr lang="en-GB" sz="2400" dirty="0"/>
            <a:t>Cyclonic Vortices or flows</a:t>
          </a:r>
        </a:p>
        <a:p>
          <a:pPr>
            <a:buFont typeface="Arial" panose="020B0604020202020204" pitchFamily="34" charset="0"/>
            <a:buChar char="•"/>
          </a:pPr>
          <a:endParaRPr lang="en-GB" sz="2400" dirty="0"/>
        </a:p>
        <a:p>
          <a:pPr>
            <a:buFont typeface="Arial" panose="020B0604020202020204" pitchFamily="34" charset="0"/>
            <a:buChar char="•"/>
          </a:pPr>
          <a:r>
            <a:rPr lang="en-GB" sz="2400" dirty="0"/>
            <a:t>Anticyclonic Vortices or flows</a:t>
          </a:r>
          <a:endParaRPr lang="en-US" sz="2400" dirty="0"/>
        </a:p>
      </dgm:t>
    </dgm:pt>
    <dgm:pt modelId="{C4588461-90F9-49CD-A9D7-1790F10D80E9}" type="parTrans" cxnId="{018392F0-AA9D-462E-99B2-01B5DAC00571}">
      <dgm:prSet/>
      <dgm:spPr/>
      <dgm:t>
        <a:bodyPr/>
        <a:lstStyle/>
        <a:p>
          <a:endParaRPr lang="en-US"/>
        </a:p>
      </dgm:t>
    </dgm:pt>
    <dgm:pt modelId="{D70A91B6-1C0B-4132-B013-BC859E6F7820}" type="sibTrans" cxnId="{018392F0-AA9D-462E-99B2-01B5DAC00571}">
      <dgm:prSet/>
      <dgm:spPr/>
      <dgm:t>
        <a:bodyPr/>
        <a:lstStyle/>
        <a:p>
          <a:endParaRPr lang="en-US"/>
        </a:p>
      </dgm:t>
    </dgm:pt>
    <dgm:pt modelId="{B0C26F2A-9FDD-4846-B0F0-10F184FB3BE4}">
      <dgm:prSet custT="1"/>
      <dgm:spPr/>
      <dgm:t>
        <a:bodyPr/>
        <a:lstStyle/>
        <a:p>
          <a:r>
            <a:rPr lang="en-GB" sz="2400" dirty="0"/>
            <a:t>Source of Wind </a:t>
          </a:r>
        </a:p>
        <a:p>
          <a:endParaRPr lang="en-GB" sz="2400" dirty="0"/>
        </a:p>
        <a:p>
          <a:r>
            <a:rPr lang="en-GB" sz="2400" dirty="0"/>
            <a:t> Direction and Speed of the Wind</a:t>
          </a:r>
        </a:p>
      </dgm:t>
    </dgm:pt>
    <dgm:pt modelId="{20B0FA95-BFDB-45D8-ABE7-4A89B41F36B8}" type="parTrans" cxnId="{CA699C42-1F68-4D4F-AB67-E8FBCF6D9680}">
      <dgm:prSet/>
      <dgm:spPr/>
      <dgm:t>
        <a:bodyPr/>
        <a:lstStyle/>
        <a:p>
          <a:endParaRPr lang="en-US"/>
        </a:p>
      </dgm:t>
    </dgm:pt>
    <dgm:pt modelId="{E2E1490E-956F-4C2F-BC95-DC2F2CD98CCA}" type="sibTrans" cxnId="{CA699C42-1F68-4D4F-AB67-E8FBCF6D9680}">
      <dgm:prSet/>
      <dgm:spPr/>
      <dgm:t>
        <a:bodyPr/>
        <a:lstStyle/>
        <a:p>
          <a:endParaRPr lang="en-US"/>
        </a:p>
      </dgm:t>
    </dgm:pt>
    <dgm:pt modelId="{A21E252B-7B18-4323-BE27-8CA72DAF2BC6}">
      <dgm:prSet custT="1"/>
      <dgm:spPr/>
      <dgm:t>
        <a:bodyPr/>
        <a:lstStyle/>
        <a:p>
          <a:r>
            <a:rPr lang="en-US" sz="2400" dirty="0"/>
            <a:t> </a:t>
          </a:r>
          <a:r>
            <a:rPr lang="en-GB" sz="2400" dirty="0"/>
            <a:t>Directional or Velocity Convergence</a:t>
          </a:r>
        </a:p>
        <a:p>
          <a:endParaRPr lang="en-GB" sz="2400" dirty="0"/>
        </a:p>
        <a:p>
          <a:r>
            <a:rPr lang="en-GB" sz="2400" dirty="0"/>
            <a:t>Diverging winds</a:t>
          </a:r>
        </a:p>
        <a:p>
          <a:endParaRPr lang="en-GB" sz="2400" dirty="0"/>
        </a:p>
        <a:p>
          <a:endParaRPr lang="en-GB" sz="2400" dirty="0"/>
        </a:p>
        <a:p>
          <a:endParaRPr lang="en-GB" sz="2400" dirty="0"/>
        </a:p>
      </dgm:t>
    </dgm:pt>
    <dgm:pt modelId="{B6E18510-6DCA-48CE-911C-ADD18217CABD}" type="parTrans" cxnId="{E127C418-0409-4543-8FF5-D48F88C9533D}">
      <dgm:prSet/>
      <dgm:spPr/>
      <dgm:t>
        <a:bodyPr/>
        <a:lstStyle/>
        <a:p>
          <a:endParaRPr lang="en-US"/>
        </a:p>
      </dgm:t>
    </dgm:pt>
    <dgm:pt modelId="{58482120-CABD-4AC8-A4D7-D4595E4EBD05}" type="sibTrans" cxnId="{E127C418-0409-4543-8FF5-D48F88C9533D}">
      <dgm:prSet/>
      <dgm:spPr/>
      <dgm:t>
        <a:bodyPr/>
        <a:lstStyle/>
        <a:p>
          <a:endParaRPr lang="en-US"/>
        </a:p>
      </dgm:t>
    </dgm:pt>
    <dgm:pt modelId="{EC5C7D01-803C-41DD-A674-F221C21A73A3}" type="pres">
      <dgm:prSet presAssocID="{4A49FFCD-9682-4E5C-94DF-CF11CCB12150}" presName="vert0" presStyleCnt="0">
        <dgm:presLayoutVars>
          <dgm:dir/>
          <dgm:animOne val="branch"/>
          <dgm:animLvl val="lvl"/>
        </dgm:presLayoutVars>
      </dgm:prSet>
      <dgm:spPr/>
    </dgm:pt>
    <dgm:pt modelId="{C1FB2DBB-C815-4D1E-8E80-12B7DE3DEB01}" type="pres">
      <dgm:prSet presAssocID="{19A5AA28-0EB3-4E18-9383-D1C8A147DA31}" presName="thickLine" presStyleLbl="alignNode1" presStyleIdx="0" presStyleCnt="3"/>
      <dgm:spPr/>
    </dgm:pt>
    <dgm:pt modelId="{32648140-6B85-46BC-BA54-674E5058249E}" type="pres">
      <dgm:prSet presAssocID="{19A5AA28-0EB3-4E18-9383-D1C8A147DA31}" presName="horz1" presStyleCnt="0"/>
      <dgm:spPr/>
    </dgm:pt>
    <dgm:pt modelId="{E8DA0BFA-F67D-495D-9F30-FF7EEFF52B27}" type="pres">
      <dgm:prSet presAssocID="{19A5AA28-0EB3-4E18-9383-D1C8A147DA31}" presName="tx1" presStyleLbl="revTx" presStyleIdx="0" presStyleCnt="3"/>
      <dgm:spPr/>
    </dgm:pt>
    <dgm:pt modelId="{BC4232F2-1E1F-48C2-B086-B312F4D10D68}" type="pres">
      <dgm:prSet presAssocID="{19A5AA28-0EB3-4E18-9383-D1C8A147DA31}" presName="vert1" presStyleCnt="0"/>
      <dgm:spPr/>
    </dgm:pt>
    <dgm:pt modelId="{08DE26D8-A94F-49B2-A843-9C3800294BF7}" type="pres">
      <dgm:prSet presAssocID="{B0C26F2A-9FDD-4846-B0F0-10F184FB3BE4}" presName="thickLine" presStyleLbl="alignNode1" presStyleIdx="1" presStyleCnt="3"/>
      <dgm:spPr/>
    </dgm:pt>
    <dgm:pt modelId="{52C43721-E253-47C3-AC90-D9B9E4969443}" type="pres">
      <dgm:prSet presAssocID="{B0C26F2A-9FDD-4846-B0F0-10F184FB3BE4}" presName="horz1" presStyleCnt="0"/>
      <dgm:spPr/>
    </dgm:pt>
    <dgm:pt modelId="{98807236-DF8A-45AC-94FC-CF2F10AA389C}" type="pres">
      <dgm:prSet presAssocID="{B0C26F2A-9FDD-4846-B0F0-10F184FB3BE4}" presName="tx1" presStyleLbl="revTx" presStyleIdx="1" presStyleCnt="3"/>
      <dgm:spPr/>
    </dgm:pt>
    <dgm:pt modelId="{4030868E-A585-40A2-9436-855800D40D7F}" type="pres">
      <dgm:prSet presAssocID="{B0C26F2A-9FDD-4846-B0F0-10F184FB3BE4}" presName="vert1" presStyleCnt="0"/>
      <dgm:spPr/>
    </dgm:pt>
    <dgm:pt modelId="{FB5F1E74-317C-4D93-84C4-78733FC98E79}" type="pres">
      <dgm:prSet presAssocID="{A21E252B-7B18-4323-BE27-8CA72DAF2BC6}" presName="thickLine" presStyleLbl="alignNode1" presStyleIdx="2" presStyleCnt="3"/>
      <dgm:spPr/>
    </dgm:pt>
    <dgm:pt modelId="{37E52716-1AAA-42FC-ADBC-506E615C88E7}" type="pres">
      <dgm:prSet presAssocID="{A21E252B-7B18-4323-BE27-8CA72DAF2BC6}" presName="horz1" presStyleCnt="0"/>
      <dgm:spPr/>
    </dgm:pt>
    <dgm:pt modelId="{3984A720-E871-416F-9B14-41ADBE65A1D7}" type="pres">
      <dgm:prSet presAssocID="{A21E252B-7B18-4323-BE27-8CA72DAF2BC6}" presName="tx1" presStyleLbl="revTx" presStyleIdx="2" presStyleCnt="3"/>
      <dgm:spPr/>
    </dgm:pt>
    <dgm:pt modelId="{8FBBF5B0-003C-45ED-8327-353CE2E7E665}" type="pres">
      <dgm:prSet presAssocID="{A21E252B-7B18-4323-BE27-8CA72DAF2BC6}" presName="vert1" presStyleCnt="0"/>
      <dgm:spPr/>
    </dgm:pt>
  </dgm:ptLst>
  <dgm:cxnLst>
    <dgm:cxn modelId="{E127C418-0409-4543-8FF5-D48F88C9533D}" srcId="{4A49FFCD-9682-4E5C-94DF-CF11CCB12150}" destId="{A21E252B-7B18-4323-BE27-8CA72DAF2BC6}" srcOrd="2" destOrd="0" parTransId="{B6E18510-6DCA-48CE-911C-ADD18217CABD}" sibTransId="{58482120-CABD-4AC8-A4D7-D4595E4EBD05}"/>
    <dgm:cxn modelId="{CA699C42-1F68-4D4F-AB67-E8FBCF6D9680}" srcId="{4A49FFCD-9682-4E5C-94DF-CF11CCB12150}" destId="{B0C26F2A-9FDD-4846-B0F0-10F184FB3BE4}" srcOrd="1" destOrd="0" parTransId="{20B0FA95-BFDB-45D8-ABE7-4A89B41F36B8}" sibTransId="{E2E1490E-956F-4C2F-BC95-DC2F2CD98CCA}"/>
    <dgm:cxn modelId="{03F22753-8279-4123-A887-0E9572F0ED43}" type="presOf" srcId="{19A5AA28-0EB3-4E18-9383-D1C8A147DA31}" destId="{E8DA0BFA-F67D-495D-9F30-FF7EEFF52B27}" srcOrd="0" destOrd="0" presId="urn:microsoft.com/office/officeart/2008/layout/LinedList"/>
    <dgm:cxn modelId="{1813E193-F677-4F52-B53D-FB61CDD0338E}" type="presOf" srcId="{4A49FFCD-9682-4E5C-94DF-CF11CCB12150}" destId="{EC5C7D01-803C-41DD-A674-F221C21A73A3}" srcOrd="0" destOrd="0" presId="urn:microsoft.com/office/officeart/2008/layout/LinedList"/>
    <dgm:cxn modelId="{8FBE7ABE-3D83-4228-9691-1A54D0C90EF0}" type="presOf" srcId="{B0C26F2A-9FDD-4846-B0F0-10F184FB3BE4}" destId="{98807236-DF8A-45AC-94FC-CF2F10AA389C}" srcOrd="0" destOrd="0" presId="urn:microsoft.com/office/officeart/2008/layout/LinedList"/>
    <dgm:cxn modelId="{018392F0-AA9D-462E-99B2-01B5DAC00571}" srcId="{4A49FFCD-9682-4E5C-94DF-CF11CCB12150}" destId="{19A5AA28-0EB3-4E18-9383-D1C8A147DA31}" srcOrd="0" destOrd="0" parTransId="{C4588461-90F9-49CD-A9D7-1790F10D80E9}" sibTransId="{D70A91B6-1C0B-4132-B013-BC859E6F7820}"/>
    <dgm:cxn modelId="{1205AAFC-D0F0-4D7F-B80D-AD3A596E85E2}" type="presOf" srcId="{A21E252B-7B18-4323-BE27-8CA72DAF2BC6}" destId="{3984A720-E871-416F-9B14-41ADBE65A1D7}" srcOrd="0" destOrd="0" presId="urn:microsoft.com/office/officeart/2008/layout/LinedList"/>
    <dgm:cxn modelId="{62CCD9FA-4490-4DCA-81B9-C0B0D380D747}" type="presParOf" srcId="{EC5C7D01-803C-41DD-A674-F221C21A73A3}" destId="{C1FB2DBB-C815-4D1E-8E80-12B7DE3DEB01}" srcOrd="0" destOrd="0" presId="urn:microsoft.com/office/officeart/2008/layout/LinedList"/>
    <dgm:cxn modelId="{62D1F6E2-7331-4C36-B9D5-5F5249377A17}" type="presParOf" srcId="{EC5C7D01-803C-41DD-A674-F221C21A73A3}" destId="{32648140-6B85-46BC-BA54-674E5058249E}" srcOrd="1" destOrd="0" presId="urn:microsoft.com/office/officeart/2008/layout/LinedList"/>
    <dgm:cxn modelId="{104B53EB-1C81-4440-95B1-FDBF9978F82F}" type="presParOf" srcId="{32648140-6B85-46BC-BA54-674E5058249E}" destId="{E8DA0BFA-F67D-495D-9F30-FF7EEFF52B27}" srcOrd="0" destOrd="0" presId="urn:microsoft.com/office/officeart/2008/layout/LinedList"/>
    <dgm:cxn modelId="{F1BE4E71-9D9A-4202-9F67-B8E421D182A2}" type="presParOf" srcId="{32648140-6B85-46BC-BA54-674E5058249E}" destId="{BC4232F2-1E1F-48C2-B086-B312F4D10D68}" srcOrd="1" destOrd="0" presId="urn:microsoft.com/office/officeart/2008/layout/LinedList"/>
    <dgm:cxn modelId="{CEADB17F-BCA4-4AF3-8B1D-5203E3DC6916}" type="presParOf" srcId="{EC5C7D01-803C-41DD-A674-F221C21A73A3}" destId="{08DE26D8-A94F-49B2-A843-9C3800294BF7}" srcOrd="2" destOrd="0" presId="urn:microsoft.com/office/officeart/2008/layout/LinedList"/>
    <dgm:cxn modelId="{4A30BBD2-E09D-468B-91B1-BB1A92556591}" type="presParOf" srcId="{EC5C7D01-803C-41DD-A674-F221C21A73A3}" destId="{52C43721-E253-47C3-AC90-D9B9E4969443}" srcOrd="3" destOrd="0" presId="urn:microsoft.com/office/officeart/2008/layout/LinedList"/>
    <dgm:cxn modelId="{A571F50D-B95A-4B3B-8841-3F71C7F94104}" type="presParOf" srcId="{52C43721-E253-47C3-AC90-D9B9E4969443}" destId="{98807236-DF8A-45AC-94FC-CF2F10AA389C}" srcOrd="0" destOrd="0" presId="urn:microsoft.com/office/officeart/2008/layout/LinedList"/>
    <dgm:cxn modelId="{AA36845E-C547-41D3-A6AC-1254C36C6DBD}" type="presParOf" srcId="{52C43721-E253-47C3-AC90-D9B9E4969443}" destId="{4030868E-A585-40A2-9436-855800D40D7F}" srcOrd="1" destOrd="0" presId="urn:microsoft.com/office/officeart/2008/layout/LinedList"/>
    <dgm:cxn modelId="{A4759825-A012-4FD2-8917-8ABD89AD6CCB}" type="presParOf" srcId="{EC5C7D01-803C-41DD-A674-F221C21A73A3}" destId="{FB5F1E74-317C-4D93-84C4-78733FC98E79}" srcOrd="4" destOrd="0" presId="urn:microsoft.com/office/officeart/2008/layout/LinedList"/>
    <dgm:cxn modelId="{8680474D-E1D1-4355-8F93-3F04634C7D55}" type="presParOf" srcId="{EC5C7D01-803C-41DD-A674-F221C21A73A3}" destId="{37E52716-1AAA-42FC-ADBC-506E615C88E7}" srcOrd="5" destOrd="0" presId="urn:microsoft.com/office/officeart/2008/layout/LinedList"/>
    <dgm:cxn modelId="{DB225E97-0A02-4D9D-AA4B-6A19217307F8}" type="presParOf" srcId="{37E52716-1AAA-42FC-ADBC-506E615C88E7}" destId="{3984A720-E871-416F-9B14-41ADBE65A1D7}" srcOrd="0" destOrd="0" presId="urn:microsoft.com/office/officeart/2008/layout/LinedList"/>
    <dgm:cxn modelId="{2A8D90F1-3CAA-4EDC-9327-D97F03567F67}" type="presParOf" srcId="{37E52716-1AAA-42FC-ADBC-506E615C88E7}" destId="{8FBBF5B0-003C-45ED-8327-353CE2E7E6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49FFCD-9682-4E5C-94DF-CF11CCB1215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A5AA28-0EB3-4E18-9383-D1C8A147DA31}">
      <dgm:prSet custT="1"/>
      <dgm:spPr/>
      <dgm:t>
        <a:bodyPr/>
        <a:lstStyle/>
        <a:p>
          <a:r>
            <a:rPr lang="en-GB" sz="2400" dirty="0"/>
            <a:t>Estimated position of the ITB</a:t>
          </a:r>
        </a:p>
        <a:p>
          <a:r>
            <a:rPr lang="en-GB" sz="2400" dirty="0"/>
            <a:t>      </a:t>
          </a:r>
          <a:r>
            <a:rPr lang="en-GB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° </a:t>
          </a:r>
          <a:r>
            <a:rPr lang="en-GB" sz="2400" dirty="0"/>
            <a:t>15</a:t>
          </a:r>
          <a:r>
            <a:rPr lang="en-GB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°C dew point temperature / Surface winds</a:t>
          </a:r>
        </a:p>
        <a:p>
          <a:r>
            <a:rPr lang="en-GB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    ° Line of symmetry through troughs</a:t>
          </a:r>
        </a:p>
        <a:p>
          <a:r>
            <a:rPr lang="en-GB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    °  Satellite images</a:t>
          </a:r>
          <a:endParaRPr lang="en-GB" sz="2400" dirty="0"/>
        </a:p>
        <a:p>
          <a:pPr>
            <a:buFont typeface="Arial" panose="020B0604020202020204" pitchFamily="34" charset="0"/>
            <a:buChar char="•"/>
          </a:pPr>
          <a:endParaRPr lang="en-GB" sz="2400" dirty="0"/>
        </a:p>
      </dgm:t>
    </dgm:pt>
    <dgm:pt modelId="{C4588461-90F9-49CD-A9D7-1790F10D80E9}" type="parTrans" cxnId="{018392F0-AA9D-462E-99B2-01B5DAC00571}">
      <dgm:prSet/>
      <dgm:spPr/>
      <dgm:t>
        <a:bodyPr/>
        <a:lstStyle/>
        <a:p>
          <a:endParaRPr lang="en-US"/>
        </a:p>
      </dgm:t>
    </dgm:pt>
    <dgm:pt modelId="{D70A91B6-1C0B-4132-B013-BC859E6F7820}" type="sibTrans" cxnId="{018392F0-AA9D-462E-99B2-01B5DAC00571}">
      <dgm:prSet/>
      <dgm:spPr/>
      <dgm:t>
        <a:bodyPr/>
        <a:lstStyle/>
        <a:p>
          <a:endParaRPr lang="en-US"/>
        </a:p>
      </dgm:t>
    </dgm:pt>
    <dgm:pt modelId="{B0C26F2A-9FDD-4846-B0F0-10F184FB3BE4}">
      <dgm:prSet custT="1"/>
      <dgm:spPr/>
      <dgm:t>
        <a:bodyPr/>
        <a:lstStyle/>
        <a:p>
          <a:endParaRPr lang="en-GB" sz="2400" dirty="0"/>
        </a:p>
        <a:p>
          <a:r>
            <a:rPr lang="en-GB" sz="2400" dirty="0"/>
            <a:t>Weather zones of the ITB</a:t>
          </a:r>
        </a:p>
      </dgm:t>
    </dgm:pt>
    <dgm:pt modelId="{20B0FA95-BFDB-45D8-ABE7-4A89B41F36B8}" type="parTrans" cxnId="{CA699C42-1F68-4D4F-AB67-E8FBCF6D9680}">
      <dgm:prSet/>
      <dgm:spPr/>
      <dgm:t>
        <a:bodyPr/>
        <a:lstStyle/>
        <a:p>
          <a:endParaRPr lang="en-US"/>
        </a:p>
      </dgm:t>
    </dgm:pt>
    <dgm:pt modelId="{E2E1490E-956F-4C2F-BC95-DC2F2CD98CCA}" type="sibTrans" cxnId="{CA699C42-1F68-4D4F-AB67-E8FBCF6D9680}">
      <dgm:prSet/>
      <dgm:spPr/>
      <dgm:t>
        <a:bodyPr/>
        <a:lstStyle/>
        <a:p>
          <a:endParaRPr lang="en-US"/>
        </a:p>
      </dgm:t>
    </dgm:pt>
    <dgm:pt modelId="{A21E252B-7B18-4323-BE27-8CA72DAF2BC6}">
      <dgm:prSet custT="1"/>
      <dgm:spPr/>
      <dgm:t>
        <a:bodyPr/>
        <a:lstStyle/>
        <a:p>
          <a:r>
            <a:rPr lang="en-US" sz="2400" dirty="0"/>
            <a:t> </a:t>
          </a:r>
        </a:p>
        <a:p>
          <a:r>
            <a:rPr lang="en-GB" sz="2400" dirty="0"/>
            <a:t>Rate of increase or decrease from previous position or subsequent estimates.</a:t>
          </a:r>
        </a:p>
        <a:p>
          <a:endParaRPr lang="en-GB" sz="2400" dirty="0"/>
        </a:p>
      </dgm:t>
    </dgm:pt>
    <dgm:pt modelId="{B6E18510-6DCA-48CE-911C-ADD18217CABD}" type="parTrans" cxnId="{E127C418-0409-4543-8FF5-D48F88C9533D}">
      <dgm:prSet/>
      <dgm:spPr/>
      <dgm:t>
        <a:bodyPr/>
        <a:lstStyle/>
        <a:p>
          <a:endParaRPr lang="en-US"/>
        </a:p>
      </dgm:t>
    </dgm:pt>
    <dgm:pt modelId="{58482120-CABD-4AC8-A4D7-D4595E4EBD05}" type="sibTrans" cxnId="{E127C418-0409-4543-8FF5-D48F88C9533D}">
      <dgm:prSet/>
      <dgm:spPr/>
      <dgm:t>
        <a:bodyPr/>
        <a:lstStyle/>
        <a:p>
          <a:endParaRPr lang="en-US"/>
        </a:p>
      </dgm:t>
    </dgm:pt>
    <dgm:pt modelId="{EC5C7D01-803C-41DD-A674-F221C21A73A3}" type="pres">
      <dgm:prSet presAssocID="{4A49FFCD-9682-4E5C-94DF-CF11CCB12150}" presName="vert0" presStyleCnt="0">
        <dgm:presLayoutVars>
          <dgm:dir/>
          <dgm:animOne val="branch"/>
          <dgm:animLvl val="lvl"/>
        </dgm:presLayoutVars>
      </dgm:prSet>
      <dgm:spPr/>
    </dgm:pt>
    <dgm:pt modelId="{C1FB2DBB-C815-4D1E-8E80-12B7DE3DEB01}" type="pres">
      <dgm:prSet presAssocID="{19A5AA28-0EB3-4E18-9383-D1C8A147DA31}" presName="thickLine" presStyleLbl="alignNode1" presStyleIdx="0" presStyleCnt="3"/>
      <dgm:spPr/>
    </dgm:pt>
    <dgm:pt modelId="{32648140-6B85-46BC-BA54-674E5058249E}" type="pres">
      <dgm:prSet presAssocID="{19A5AA28-0EB3-4E18-9383-D1C8A147DA31}" presName="horz1" presStyleCnt="0"/>
      <dgm:spPr/>
    </dgm:pt>
    <dgm:pt modelId="{E8DA0BFA-F67D-495D-9F30-FF7EEFF52B27}" type="pres">
      <dgm:prSet presAssocID="{19A5AA28-0EB3-4E18-9383-D1C8A147DA31}" presName="tx1" presStyleLbl="revTx" presStyleIdx="0" presStyleCnt="3"/>
      <dgm:spPr/>
    </dgm:pt>
    <dgm:pt modelId="{BC4232F2-1E1F-48C2-B086-B312F4D10D68}" type="pres">
      <dgm:prSet presAssocID="{19A5AA28-0EB3-4E18-9383-D1C8A147DA31}" presName="vert1" presStyleCnt="0"/>
      <dgm:spPr/>
    </dgm:pt>
    <dgm:pt modelId="{08DE26D8-A94F-49B2-A843-9C3800294BF7}" type="pres">
      <dgm:prSet presAssocID="{B0C26F2A-9FDD-4846-B0F0-10F184FB3BE4}" presName="thickLine" presStyleLbl="alignNode1" presStyleIdx="1" presStyleCnt="3"/>
      <dgm:spPr/>
    </dgm:pt>
    <dgm:pt modelId="{52C43721-E253-47C3-AC90-D9B9E4969443}" type="pres">
      <dgm:prSet presAssocID="{B0C26F2A-9FDD-4846-B0F0-10F184FB3BE4}" presName="horz1" presStyleCnt="0"/>
      <dgm:spPr/>
    </dgm:pt>
    <dgm:pt modelId="{98807236-DF8A-45AC-94FC-CF2F10AA389C}" type="pres">
      <dgm:prSet presAssocID="{B0C26F2A-9FDD-4846-B0F0-10F184FB3BE4}" presName="tx1" presStyleLbl="revTx" presStyleIdx="1" presStyleCnt="3"/>
      <dgm:spPr/>
    </dgm:pt>
    <dgm:pt modelId="{4030868E-A585-40A2-9436-855800D40D7F}" type="pres">
      <dgm:prSet presAssocID="{B0C26F2A-9FDD-4846-B0F0-10F184FB3BE4}" presName="vert1" presStyleCnt="0"/>
      <dgm:spPr/>
    </dgm:pt>
    <dgm:pt modelId="{FB5F1E74-317C-4D93-84C4-78733FC98E79}" type="pres">
      <dgm:prSet presAssocID="{A21E252B-7B18-4323-BE27-8CA72DAF2BC6}" presName="thickLine" presStyleLbl="alignNode1" presStyleIdx="2" presStyleCnt="3"/>
      <dgm:spPr/>
    </dgm:pt>
    <dgm:pt modelId="{37E52716-1AAA-42FC-ADBC-506E615C88E7}" type="pres">
      <dgm:prSet presAssocID="{A21E252B-7B18-4323-BE27-8CA72DAF2BC6}" presName="horz1" presStyleCnt="0"/>
      <dgm:spPr/>
    </dgm:pt>
    <dgm:pt modelId="{3984A720-E871-416F-9B14-41ADBE65A1D7}" type="pres">
      <dgm:prSet presAssocID="{A21E252B-7B18-4323-BE27-8CA72DAF2BC6}" presName="tx1" presStyleLbl="revTx" presStyleIdx="2" presStyleCnt="3"/>
      <dgm:spPr/>
    </dgm:pt>
    <dgm:pt modelId="{8FBBF5B0-003C-45ED-8327-353CE2E7E665}" type="pres">
      <dgm:prSet presAssocID="{A21E252B-7B18-4323-BE27-8CA72DAF2BC6}" presName="vert1" presStyleCnt="0"/>
      <dgm:spPr/>
    </dgm:pt>
  </dgm:ptLst>
  <dgm:cxnLst>
    <dgm:cxn modelId="{E127C418-0409-4543-8FF5-D48F88C9533D}" srcId="{4A49FFCD-9682-4E5C-94DF-CF11CCB12150}" destId="{A21E252B-7B18-4323-BE27-8CA72DAF2BC6}" srcOrd="2" destOrd="0" parTransId="{B6E18510-6DCA-48CE-911C-ADD18217CABD}" sibTransId="{58482120-CABD-4AC8-A4D7-D4595E4EBD05}"/>
    <dgm:cxn modelId="{CA699C42-1F68-4D4F-AB67-E8FBCF6D9680}" srcId="{4A49FFCD-9682-4E5C-94DF-CF11CCB12150}" destId="{B0C26F2A-9FDD-4846-B0F0-10F184FB3BE4}" srcOrd="1" destOrd="0" parTransId="{20B0FA95-BFDB-45D8-ABE7-4A89B41F36B8}" sibTransId="{E2E1490E-956F-4C2F-BC95-DC2F2CD98CCA}"/>
    <dgm:cxn modelId="{03F22753-8279-4123-A887-0E9572F0ED43}" type="presOf" srcId="{19A5AA28-0EB3-4E18-9383-D1C8A147DA31}" destId="{E8DA0BFA-F67D-495D-9F30-FF7EEFF52B27}" srcOrd="0" destOrd="0" presId="urn:microsoft.com/office/officeart/2008/layout/LinedList"/>
    <dgm:cxn modelId="{1813E193-F677-4F52-B53D-FB61CDD0338E}" type="presOf" srcId="{4A49FFCD-9682-4E5C-94DF-CF11CCB12150}" destId="{EC5C7D01-803C-41DD-A674-F221C21A73A3}" srcOrd="0" destOrd="0" presId="urn:microsoft.com/office/officeart/2008/layout/LinedList"/>
    <dgm:cxn modelId="{8FBE7ABE-3D83-4228-9691-1A54D0C90EF0}" type="presOf" srcId="{B0C26F2A-9FDD-4846-B0F0-10F184FB3BE4}" destId="{98807236-DF8A-45AC-94FC-CF2F10AA389C}" srcOrd="0" destOrd="0" presId="urn:microsoft.com/office/officeart/2008/layout/LinedList"/>
    <dgm:cxn modelId="{018392F0-AA9D-462E-99B2-01B5DAC00571}" srcId="{4A49FFCD-9682-4E5C-94DF-CF11CCB12150}" destId="{19A5AA28-0EB3-4E18-9383-D1C8A147DA31}" srcOrd="0" destOrd="0" parTransId="{C4588461-90F9-49CD-A9D7-1790F10D80E9}" sibTransId="{D70A91B6-1C0B-4132-B013-BC859E6F7820}"/>
    <dgm:cxn modelId="{1205AAFC-D0F0-4D7F-B80D-AD3A596E85E2}" type="presOf" srcId="{A21E252B-7B18-4323-BE27-8CA72DAF2BC6}" destId="{3984A720-E871-416F-9B14-41ADBE65A1D7}" srcOrd="0" destOrd="0" presId="urn:microsoft.com/office/officeart/2008/layout/LinedList"/>
    <dgm:cxn modelId="{62CCD9FA-4490-4DCA-81B9-C0B0D380D747}" type="presParOf" srcId="{EC5C7D01-803C-41DD-A674-F221C21A73A3}" destId="{C1FB2DBB-C815-4D1E-8E80-12B7DE3DEB01}" srcOrd="0" destOrd="0" presId="urn:microsoft.com/office/officeart/2008/layout/LinedList"/>
    <dgm:cxn modelId="{62D1F6E2-7331-4C36-B9D5-5F5249377A17}" type="presParOf" srcId="{EC5C7D01-803C-41DD-A674-F221C21A73A3}" destId="{32648140-6B85-46BC-BA54-674E5058249E}" srcOrd="1" destOrd="0" presId="urn:microsoft.com/office/officeart/2008/layout/LinedList"/>
    <dgm:cxn modelId="{104B53EB-1C81-4440-95B1-FDBF9978F82F}" type="presParOf" srcId="{32648140-6B85-46BC-BA54-674E5058249E}" destId="{E8DA0BFA-F67D-495D-9F30-FF7EEFF52B27}" srcOrd="0" destOrd="0" presId="urn:microsoft.com/office/officeart/2008/layout/LinedList"/>
    <dgm:cxn modelId="{F1BE4E71-9D9A-4202-9F67-B8E421D182A2}" type="presParOf" srcId="{32648140-6B85-46BC-BA54-674E5058249E}" destId="{BC4232F2-1E1F-48C2-B086-B312F4D10D68}" srcOrd="1" destOrd="0" presId="urn:microsoft.com/office/officeart/2008/layout/LinedList"/>
    <dgm:cxn modelId="{CEADB17F-BCA4-4AF3-8B1D-5203E3DC6916}" type="presParOf" srcId="{EC5C7D01-803C-41DD-A674-F221C21A73A3}" destId="{08DE26D8-A94F-49B2-A843-9C3800294BF7}" srcOrd="2" destOrd="0" presId="urn:microsoft.com/office/officeart/2008/layout/LinedList"/>
    <dgm:cxn modelId="{4A30BBD2-E09D-468B-91B1-BB1A92556591}" type="presParOf" srcId="{EC5C7D01-803C-41DD-A674-F221C21A73A3}" destId="{52C43721-E253-47C3-AC90-D9B9E4969443}" srcOrd="3" destOrd="0" presId="urn:microsoft.com/office/officeart/2008/layout/LinedList"/>
    <dgm:cxn modelId="{A571F50D-B95A-4B3B-8841-3F71C7F94104}" type="presParOf" srcId="{52C43721-E253-47C3-AC90-D9B9E4969443}" destId="{98807236-DF8A-45AC-94FC-CF2F10AA389C}" srcOrd="0" destOrd="0" presId="urn:microsoft.com/office/officeart/2008/layout/LinedList"/>
    <dgm:cxn modelId="{AA36845E-C547-41D3-A6AC-1254C36C6DBD}" type="presParOf" srcId="{52C43721-E253-47C3-AC90-D9B9E4969443}" destId="{4030868E-A585-40A2-9436-855800D40D7F}" srcOrd="1" destOrd="0" presId="urn:microsoft.com/office/officeart/2008/layout/LinedList"/>
    <dgm:cxn modelId="{A4759825-A012-4FD2-8917-8ABD89AD6CCB}" type="presParOf" srcId="{EC5C7D01-803C-41DD-A674-F221C21A73A3}" destId="{FB5F1E74-317C-4D93-84C4-78733FC98E79}" srcOrd="4" destOrd="0" presId="urn:microsoft.com/office/officeart/2008/layout/LinedList"/>
    <dgm:cxn modelId="{8680474D-E1D1-4355-8F93-3F04634C7D55}" type="presParOf" srcId="{EC5C7D01-803C-41DD-A674-F221C21A73A3}" destId="{37E52716-1AAA-42FC-ADBC-506E615C88E7}" srcOrd="5" destOrd="0" presId="urn:microsoft.com/office/officeart/2008/layout/LinedList"/>
    <dgm:cxn modelId="{DB225E97-0A02-4D9D-AA4B-6A19217307F8}" type="presParOf" srcId="{37E52716-1AAA-42FC-ADBC-506E615C88E7}" destId="{3984A720-E871-416F-9B14-41ADBE65A1D7}" srcOrd="0" destOrd="0" presId="urn:microsoft.com/office/officeart/2008/layout/LinedList"/>
    <dgm:cxn modelId="{2A8D90F1-3CAA-4EDC-9327-D97F03567F67}" type="presParOf" srcId="{37E52716-1AAA-42FC-ADBC-506E615C88E7}" destId="{8FBBF5B0-003C-45ED-8327-353CE2E7E6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75F2D-0C9F-48CA-BDB2-C01E488AA4AE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00309-A275-461F-B7D6-3347266A936D}">
      <dsp:nvSpPr>
        <dsp:cNvPr id="0" name=""/>
        <dsp:cNvSpPr/>
      </dsp:nvSpPr>
      <dsp:spPr>
        <a:xfrm>
          <a:off x="64519" y="202806"/>
          <a:ext cx="1816411" cy="12801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B032C-51F6-47E2-8F58-6D2AD9BAC24B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Data Collection and Monitoring</a:t>
          </a:r>
          <a:endParaRPr lang="en-US" sz="3200" b="1" kern="1200" dirty="0"/>
        </a:p>
      </dsp:txBody>
      <dsp:txXfrm>
        <a:off x="1945450" y="719"/>
        <a:ext cx="4643240" cy="1684372"/>
      </dsp:txXfrm>
    </dsp:sp>
    <dsp:sp modelId="{6DF3E8E7-6AD2-4D87-B758-6537EE6813FA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56321-9800-414D-BD56-B60A54B655B4}">
      <dsp:nvSpPr>
        <dsp:cNvPr id="0" name=""/>
        <dsp:cNvSpPr/>
      </dsp:nvSpPr>
      <dsp:spPr>
        <a:xfrm>
          <a:off x="36384" y="2298933"/>
          <a:ext cx="1872681" cy="12988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539CB-F1AF-4840-B8E2-92B003206235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Data Processing and Manipulation</a:t>
          </a:r>
          <a:endParaRPr lang="en-US" sz="3200" b="1" kern="1200" dirty="0"/>
        </a:p>
      </dsp:txBody>
      <dsp:txXfrm>
        <a:off x="1945450" y="2106185"/>
        <a:ext cx="4643240" cy="1684372"/>
      </dsp:txXfrm>
    </dsp:sp>
    <dsp:sp modelId="{B50EFF78-ADEB-47D5-9EAE-5BD68445E620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10BA1-E69D-4D00-9C53-B05D23D14D8C}">
      <dsp:nvSpPr>
        <dsp:cNvPr id="0" name=""/>
        <dsp:cNvSpPr/>
      </dsp:nvSpPr>
      <dsp:spPr>
        <a:xfrm>
          <a:off x="94331" y="4409087"/>
          <a:ext cx="1756787" cy="1289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A0268-3978-456E-B67D-AB5E3D180AF4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Forecast Products</a:t>
          </a:r>
          <a:endParaRPr lang="en-US" sz="3200" b="1" kern="1200" dirty="0"/>
        </a:p>
      </dsp:txBody>
      <dsp:txXfrm>
        <a:off x="1945450" y="4211650"/>
        <a:ext cx="4643240" cy="1684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75F2D-0C9F-48CA-BDB2-C01E488AA4AE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00309-A275-461F-B7D6-3347266A936D}">
      <dsp:nvSpPr>
        <dsp:cNvPr id="0" name=""/>
        <dsp:cNvSpPr/>
      </dsp:nvSpPr>
      <dsp:spPr>
        <a:xfrm>
          <a:off x="110742" y="265102"/>
          <a:ext cx="1723965" cy="115560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B032C-51F6-47E2-8F58-6D2AD9BAC24B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Pressure</a:t>
          </a:r>
        </a:p>
      </dsp:txBody>
      <dsp:txXfrm>
        <a:off x="1945450" y="719"/>
        <a:ext cx="4643240" cy="1684372"/>
      </dsp:txXfrm>
    </dsp:sp>
    <dsp:sp modelId="{6DF3E8E7-6AD2-4D87-B758-6537EE6813FA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56321-9800-414D-BD56-B60A54B655B4}">
      <dsp:nvSpPr>
        <dsp:cNvPr id="0" name=""/>
        <dsp:cNvSpPr/>
      </dsp:nvSpPr>
      <dsp:spPr>
        <a:xfrm>
          <a:off x="92654" y="2373921"/>
          <a:ext cx="1760141" cy="114889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8000" r="-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539CB-F1AF-4840-B8E2-92B003206235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Wind at different pressure levels</a:t>
          </a:r>
          <a:endParaRPr lang="en-US" sz="3200" b="1" kern="1200" dirty="0"/>
        </a:p>
      </dsp:txBody>
      <dsp:txXfrm>
        <a:off x="1945450" y="2106185"/>
        <a:ext cx="4643240" cy="1684372"/>
      </dsp:txXfrm>
    </dsp:sp>
    <dsp:sp modelId="{B50EFF78-ADEB-47D5-9EAE-5BD68445E620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10BA1-E69D-4D00-9C53-B05D23D14D8C}">
      <dsp:nvSpPr>
        <dsp:cNvPr id="0" name=""/>
        <dsp:cNvSpPr/>
      </dsp:nvSpPr>
      <dsp:spPr>
        <a:xfrm>
          <a:off x="136533" y="4366884"/>
          <a:ext cx="1672383" cy="1373904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5000" r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A0268-3978-456E-B67D-AB5E3D180AF4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ITB</a:t>
          </a:r>
          <a:endParaRPr lang="en-US" sz="3200" b="1" kern="1200" dirty="0"/>
        </a:p>
      </dsp:txBody>
      <dsp:txXfrm>
        <a:off x="1945450" y="4211650"/>
        <a:ext cx="4643240" cy="16843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B2DBB-C815-4D1E-8E80-12B7DE3DEB01}">
      <dsp:nvSpPr>
        <dsp:cNvPr id="0" name=""/>
        <dsp:cNvSpPr/>
      </dsp:nvSpPr>
      <dsp:spPr>
        <a:xfrm>
          <a:off x="0" y="2700"/>
          <a:ext cx="675318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A0BFA-F67D-495D-9F30-FF7EEFF52B27}">
      <dsp:nvSpPr>
        <dsp:cNvPr id="0" name=""/>
        <dsp:cNvSpPr/>
      </dsp:nvSpPr>
      <dsp:spPr>
        <a:xfrm>
          <a:off x="0" y="2700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 or low pressure is defined by the area around it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rgbClr val="FF0000"/>
            </a:solidFill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Air warms, rises leading to low pressures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/>
              </a:solidFill>
            </a:rPr>
            <a:t>Air cools, descends leading to high pressures</a:t>
          </a:r>
        </a:p>
      </dsp:txBody>
      <dsp:txXfrm>
        <a:off x="0" y="2700"/>
        <a:ext cx="6753183" cy="1841777"/>
      </dsp:txXfrm>
    </dsp:sp>
    <dsp:sp modelId="{08DE26D8-A94F-49B2-A843-9C3800294BF7}">
      <dsp:nvSpPr>
        <dsp:cNvPr id="0" name=""/>
        <dsp:cNvSpPr/>
      </dsp:nvSpPr>
      <dsp:spPr>
        <a:xfrm>
          <a:off x="0" y="1844478"/>
          <a:ext cx="675318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07236-DF8A-45AC-94FC-CF2F10AA389C}">
      <dsp:nvSpPr>
        <dsp:cNvPr id="0" name=""/>
        <dsp:cNvSpPr/>
      </dsp:nvSpPr>
      <dsp:spPr>
        <a:xfrm>
          <a:off x="0" y="1844478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chemeClr val="accent1"/>
            </a:solidFill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/>
              </a:solidFill>
            </a:rPr>
            <a:t>High pressure – settled / stable weather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/>
              </a:solidFill>
            </a:rPr>
            <a:t>Descending winds reduces formation of clouds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Low pressure – unsettled / unstable weather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Ascending moist winds cools, water vapor condenses and leads to cloud formation</a:t>
          </a:r>
        </a:p>
      </dsp:txBody>
      <dsp:txXfrm>
        <a:off x="0" y="1844478"/>
        <a:ext cx="6753183" cy="1841777"/>
      </dsp:txXfrm>
    </dsp:sp>
    <dsp:sp modelId="{FB5F1E74-317C-4D93-84C4-78733FC98E79}">
      <dsp:nvSpPr>
        <dsp:cNvPr id="0" name=""/>
        <dsp:cNvSpPr/>
      </dsp:nvSpPr>
      <dsp:spPr>
        <a:xfrm>
          <a:off x="0" y="3686256"/>
          <a:ext cx="675318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4A720-E871-416F-9B14-41ADBE65A1D7}">
      <dsp:nvSpPr>
        <dsp:cNvPr id="0" name=""/>
        <dsp:cNvSpPr/>
      </dsp:nvSpPr>
      <dsp:spPr>
        <a:xfrm>
          <a:off x="0" y="3686256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</dsp:txBody>
      <dsp:txXfrm>
        <a:off x="0" y="3686256"/>
        <a:ext cx="6753183" cy="18417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B2DBB-C815-4D1E-8E80-12B7DE3DEB01}">
      <dsp:nvSpPr>
        <dsp:cNvPr id="0" name=""/>
        <dsp:cNvSpPr/>
      </dsp:nvSpPr>
      <dsp:spPr>
        <a:xfrm>
          <a:off x="0" y="2700"/>
          <a:ext cx="675318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A0BFA-F67D-495D-9F30-FF7EEFF52B27}">
      <dsp:nvSpPr>
        <dsp:cNvPr id="0" name=""/>
        <dsp:cNvSpPr/>
      </dsp:nvSpPr>
      <dsp:spPr>
        <a:xfrm>
          <a:off x="0" y="2700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High Pressure Areas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kern="1200" dirty="0"/>
            <a:t>Low Pressure Areas</a:t>
          </a:r>
          <a:endParaRPr lang="en-US" sz="2400" kern="1200" dirty="0"/>
        </a:p>
      </dsp:txBody>
      <dsp:txXfrm>
        <a:off x="0" y="2700"/>
        <a:ext cx="6753183" cy="1841777"/>
      </dsp:txXfrm>
    </dsp:sp>
    <dsp:sp modelId="{08DE26D8-A94F-49B2-A843-9C3800294BF7}">
      <dsp:nvSpPr>
        <dsp:cNvPr id="0" name=""/>
        <dsp:cNvSpPr/>
      </dsp:nvSpPr>
      <dsp:spPr>
        <a:xfrm>
          <a:off x="0" y="1844478"/>
          <a:ext cx="675318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07236-DF8A-45AC-94FC-CF2F10AA389C}">
      <dsp:nvSpPr>
        <dsp:cNvPr id="0" name=""/>
        <dsp:cNvSpPr/>
      </dsp:nvSpPr>
      <dsp:spPr>
        <a:xfrm>
          <a:off x="0" y="1844478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Ridges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Trough</a:t>
          </a:r>
          <a:endParaRPr lang="en-US" sz="2400" kern="1200" dirty="0"/>
        </a:p>
      </dsp:txBody>
      <dsp:txXfrm>
        <a:off x="0" y="1844478"/>
        <a:ext cx="6753183" cy="1841777"/>
      </dsp:txXfrm>
    </dsp:sp>
    <dsp:sp modelId="{FB5F1E74-317C-4D93-84C4-78733FC98E79}">
      <dsp:nvSpPr>
        <dsp:cNvPr id="0" name=""/>
        <dsp:cNvSpPr/>
      </dsp:nvSpPr>
      <dsp:spPr>
        <a:xfrm>
          <a:off x="0" y="3686256"/>
          <a:ext cx="675318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4A720-E871-416F-9B14-41ADBE65A1D7}">
      <dsp:nvSpPr>
        <dsp:cNvPr id="0" name=""/>
        <dsp:cNvSpPr/>
      </dsp:nvSpPr>
      <dsp:spPr>
        <a:xfrm>
          <a:off x="0" y="3686256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Pressure Tendency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Pressure Gradient</a:t>
          </a:r>
          <a:endParaRPr lang="en-US" sz="2400" kern="1200" dirty="0"/>
        </a:p>
      </dsp:txBody>
      <dsp:txXfrm>
        <a:off x="0" y="3686256"/>
        <a:ext cx="6753183" cy="18417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B2DBB-C815-4D1E-8E80-12B7DE3DEB01}">
      <dsp:nvSpPr>
        <dsp:cNvPr id="0" name=""/>
        <dsp:cNvSpPr/>
      </dsp:nvSpPr>
      <dsp:spPr>
        <a:xfrm>
          <a:off x="0" y="2700"/>
          <a:ext cx="675318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A0BFA-F67D-495D-9F30-FF7EEFF52B27}">
      <dsp:nvSpPr>
        <dsp:cNvPr id="0" name=""/>
        <dsp:cNvSpPr/>
      </dsp:nvSpPr>
      <dsp:spPr>
        <a:xfrm>
          <a:off x="0" y="2700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hlinkClick xmlns:r="http://schemas.openxmlformats.org/officeDocument/2006/relationships" r:id="rId1"/>
            </a:rPr>
            <a:t>https://apps.ecmwf.int/webapps/opencharts/products/medium-mslp-wind850?base_time=202110040000&amp;projection=opencharts_africa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hlinkClick xmlns:r="http://schemas.openxmlformats.org/officeDocument/2006/relationships" r:id="rId2"/>
            </a:rPr>
            <a:t>https://www.cpc.ncep.noaa.gov/products/international/cpci/data/00/fcsts_wafrica.shtml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hlinkClick xmlns:r="http://schemas.openxmlformats.org/officeDocument/2006/relationships" r:id="rId3"/>
            </a:rPr>
            <a:t>https://wxcharts.com/?panel=default&amp;model=gfs,gfs,gfs,gfs&amp;region=north_africa&amp;chart=mslp,850temp,wind10mkph,snowdepth&amp;run=06&amp;step=000&amp;plottype=10&amp;lat=5.557&amp;lon=-0.201&amp;skewtstep=0</a:t>
          </a:r>
          <a:endParaRPr lang="en-US" sz="2400" kern="1200" dirty="0"/>
        </a:p>
      </dsp:txBody>
      <dsp:txXfrm>
        <a:off x="0" y="2700"/>
        <a:ext cx="6753183" cy="1841777"/>
      </dsp:txXfrm>
    </dsp:sp>
    <dsp:sp modelId="{08DE26D8-A94F-49B2-A843-9C3800294BF7}">
      <dsp:nvSpPr>
        <dsp:cNvPr id="0" name=""/>
        <dsp:cNvSpPr/>
      </dsp:nvSpPr>
      <dsp:spPr>
        <a:xfrm>
          <a:off x="0" y="1844478"/>
          <a:ext cx="675318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07236-DF8A-45AC-94FC-CF2F10AA389C}">
      <dsp:nvSpPr>
        <dsp:cNvPr id="0" name=""/>
        <dsp:cNvSpPr/>
      </dsp:nvSpPr>
      <dsp:spPr>
        <a:xfrm>
          <a:off x="0" y="1844478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</dsp:txBody>
      <dsp:txXfrm>
        <a:off x="0" y="1844478"/>
        <a:ext cx="6753183" cy="1841777"/>
      </dsp:txXfrm>
    </dsp:sp>
    <dsp:sp modelId="{FB5F1E74-317C-4D93-84C4-78733FC98E79}">
      <dsp:nvSpPr>
        <dsp:cNvPr id="0" name=""/>
        <dsp:cNvSpPr/>
      </dsp:nvSpPr>
      <dsp:spPr>
        <a:xfrm>
          <a:off x="0" y="3686256"/>
          <a:ext cx="675318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4A720-E871-416F-9B14-41ADBE65A1D7}">
      <dsp:nvSpPr>
        <dsp:cNvPr id="0" name=""/>
        <dsp:cNvSpPr/>
      </dsp:nvSpPr>
      <dsp:spPr>
        <a:xfrm>
          <a:off x="0" y="3686256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</dsp:txBody>
      <dsp:txXfrm>
        <a:off x="0" y="3686256"/>
        <a:ext cx="6753183" cy="18417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B2DBB-C815-4D1E-8E80-12B7DE3DEB01}">
      <dsp:nvSpPr>
        <dsp:cNvPr id="0" name=""/>
        <dsp:cNvSpPr/>
      </dsp:nvSpPr>
      <dsp:spPr>
        <a:xfrm>
          <a:off x="0" y="2700"/>
          <a:ext cx="675318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A0BFA-F67D-495D-9F30-FF7EEFF52B27}">
      <dsp:nvSpPr>
        <dsp:cNvPr id="0" name=""/>
        <dsp:cNvSpPr/>
      </dsp:nvSpPr>
      <dsp:spPr>
        <a:xfrm>
          <a:off x="0" y="2700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Cyclonic Vortices or flows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kern="1200" dirty="0"/>
            <a:t>Anticyclonic Vortices or flows</a:t>
          </a:r>
          <a:endParaRPr lang="en-US" sz="2400" kern="1200" dirty="0"/>
        </a:p>
      </dsp:txBody>
      <dsp:txXfrm>
        <a:off x="0" y="2700"/>
        <a:ext cx="6753183" cy="1841777"/>
      </dsp:txXfrm>
    </dsp:sp>
    <dsp:sp modelId="{08DE26D8-A94F-49B2-A843-9C3800294BF7}">
      <dsp:nvSpPr>
        <dsp:cNvPr id="0" name=""/>
        <dsp:cNvSpPr/>
      </dsp:nvSpPr>
      <dsp:spPr>
        <a:xfrm>
          <a:off x="0" y="1844478"/>
          <a:ext cx="675318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07236-DF8A-45AC-94FC-CF2F10AA389C}">
      <dsp:nvSpPr>
        <dsp:cNvPr id="0" name=""/>
        <dsp:cNvSpPr/>
      </dsp:nvSpPr>
      <dsp:spPr>
        <a:xfrm>
          <a:off x="0" y="1844478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Source of Wind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 Direction and Speed of the Wind</a:t>
          </a:r>
        </a:p>
      </dsp:txBody>
      <dsp:txXfrm>
        <a:off x="0" y="1844478"/>
        <a:ext cx="6753183" cy="1841777"/>
      </dsp:txXfrm>
    </dsp:sp>
    <dsp:sp modelId="{FB5F1E74-317C-4D93-84C4-78733FC98E79}">
      <dsp:nvSpPr>
        <dsp:cNvPr id="0" name=""/>
        <dsp:cNvSpPr/>
      </dsp:nvSpPr>
      <dsp:spPr>
        <a:xfrm>
          <a:off x="0" y="3686256"/>
          <a:ext cx="675318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4A720-E871-416F-9B14-41ADBE65A1D7}">
      <dsp:nvSpPr>
        <dsp:cNvPr id="0" name=""/>
        <dsp:cNvSpPr/>
      </dsp:nvSpPr>
      <dsp:spPr>
        <a:xfrm>
          <a:off x="0" y="3686256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  <a:r>
            <a:rPr lang="en-GB" sz="2400" kern="1200" dirty="0"/>
            <a:t>Directional or Velocity Convergence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Diverging winds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</dsp:txBody>
      <dsp:txXfrm>
        <a:off x="0" y="3686256"/>
        <a:ext cx="6753183" cy="18417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B2DBB-C815-4D1E-8E80-12B7DE3DEB01}">
      <dsp:nvSpPr>
        <dsp:cNvPr id="0" name=""/>
        <dsp:cNvSpPr/>
      </dsp:nvSpPr>
      <dsp:spPr>
        <a:xfrm>
          <a:off x="0" y="2700"/>
          <a:ext cx="675318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A0BFA-F67D-495D-9F30-FF7EEFF52B27}">
      <dsp:nvSpPr>
        <dsp:cNvPr id="0" name=""/>
        <dsp:cNvSpPr/>
      </dsp:nvSpPr>
      <dsp:spPr>
        <a:xfrm>
          <a:off x="0" y="2700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Estimated position of the ITB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      </a:t>
          </a:r>
          <a:r>
            <a:rPr lang="en-GB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° </a:t>
          </a:r>
          <a:r>
            <a:rPr lang="en-GB" sz="2400" kern="1200" dirty="0"/>
            <a:t>15</a:t>
          </a:r>
          <a:r>
            <a:rPr lang="en-GB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°C dew point temperature / Surface winds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° Line of symmetry through troughs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°  Satellite images</a:t>
          </a: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GB" sz="2400" kern="1200" dirty="0"/>
        </a:p>
      </dsp:txBody>
      <dsp:txXfrm>
        <a:off x="0" y="2700"/>
        <a:ext cx="6753183" cy="1841777"/>
      </dsp:txXfrm>
    </dsp:sp>
    <dsp:sp modelId="{08DE26D8-A94F-49B2-A843-9C3800294BF7}">
      <dsp:nvSpPr>
        <dsp:cNvPr id="0" name=""/>
        <dsp:cNvSpPr/>
      </dsp:nvSpPr>
      <dsp:spPr>
        <a:xfrm>
          <a:off x="0" y="1844478"/>
          <a:ext cx="6753183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07236-DF8A-45AC-94FC-CF2F10AA389C}">
      <dsp:nvSpPr>
        <dsp:cNvPr id="0" name=""/>
        <dsp:cNvSpPr/>
      </dsp:nvSpPr>
      <dsp:spPr>
        <a:xfrm>
          <a:off x="0" y="1844478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Weather zones of the ITB</a:t>
          </a:r>
        </a:p>
      </dsp:txBody>
      <dsp:txXfrm>
        <a:off x="0" y="1844478"/>
        <a:ext cx="6753183" cy="1841777"/>
      </dsp:txXfrm>
    </dsp:sp>
    <dsp:sp modelId="{FB5F1E74-317C-4D93-84C4-78733FC98E79}">
      <dsp:nvSpPr>
        <dsp:cNvPr id="0" name=""/>
        <dsp:cNvSpPr/>
      </dsp:nvSpPr>
      <dsp:spPr>
        <a:xfrm>
          <a:off x="0" y="3686256"/>
          <a:ext cx="675318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4A720-E871-416F-9B14-41ADBE65A1D7}">
      <dsp:nvSpPr>
        <dsp:cNvPr id="0" name=""/>
        <dsp:cNvSpPr/>
      </dsp:nvSpPr>
      <dsp:spPr>
        <a:xfrm>
          <a:off x="0" y="3686256"/>
          <a:ext cx="6753183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Rate of increase or decrease from previous position or subsequent estimates.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 dirty="0"/>
        </a:p>
      </dsp:txBody>
      <dsp:txXfrm>
        <a:off x="0" y="3686256"/>
        <a:ext cx="6753183" cy="1841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0366A-3B52-4368-9BCE-23A7DB8875C4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49676-3EA0-4117-9B67-C1FEB1880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2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DE39-FFBC-BE27-A244-0C0AC6093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2BB08-265B-61FE-7938-8D14C7B62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4A36C-31BB-5737-7170-BFB447C4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80614-57ED-9AE5-2D29-6528A081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40FC0-355D-DD51-C1C5-28BC4B85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27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2C69-2E98-9F1B-CEBE-9381878A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D2FB1-9AB5-E385-02E1-DDC3647F1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36E81-7802-71FA-9424-61A09297E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21F5A-6A0A-B718-5713-A02F35D7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0A3AC-2AC4-328C-EC53-61F9EEC5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65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9643D-70B7-E56D-8669-3442BFD13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ADD3C-A18D-E245-E699-8B49D2E7E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8AEAA-C893-8AA8-8904-BF041669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2CFA5-3FBD-585D-F0EF-BEA2FBCA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7E6FD-BA40-61D1-6A03-36E5F859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916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7302-DC5C-4C08-A205-9684535C2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8569-BED5-4B83-B2BD-56184CD6C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870C7-828A-43C1-AF84-DE4B3DB6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E338D-6733-4484-8E17-D21E2524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C2D35-1F9A-45B8-B61F-3736FB51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D0EF-683A-4327-BD0D-17202531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9848-456B-46D1-9186-883787E67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40A39-5929-4E60-B363-87261726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06B28-D201-4815-9F18-9D5AC38D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747B6-AD7B-4DEF-A1C8-1EEEF4B2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02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1E71-C7E7-40E5-AEF7-65A91D29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2F4E-A2DE-4654-B79D-637873068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ACE8-8D86-41AD-814E-31B68AE9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ED3FC-A32D-44A7-9CC4-E80CE018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D4CAF-300A-4692-938E-BCA1DDB5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73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4108-D6DF-44F3-8679-B49865AD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52234-9B1F-4ADB-9DFB-E4766EF45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19CEE-A6BE-47E9-8E2B-4E16B49A2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6A899-0BE6-43BB-A27E-96F96959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B14D8-3390-49A1-A705-77D8631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9D0A1-5500-424C-B273-EFFD0650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34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5E42-CC1F-45AB-849A-596CD37E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A01C6-6638-4504-BF42-534BD9D0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005F2-1B74-4E0A-B821-AD8B03A0C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965C4-C17F-4702-B887-05EE7F1F1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6517C-D9FD-4BD0-A416-E6CA99F75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9638E-015E-494F-B043-7EC2B9C6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06E7F6-7E00-49A2-9EAD-28D759E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3F7C7-58C2-4347-B26A-5B10D161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57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F07A-7012-47CA-BF67-CE30EE44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B8E017-A478-4031-BB7E-17E27F95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4A055-9F1A-4CC2-A211-9854C98F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5E8FE-0C47-4269-AA94-DDFCF5E1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53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5FA6D-5D50-48DF-81B1-41FF1BF4F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7766D-E18D-4A2C-B634-37D422B9C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877A-DA4D-4E84-8857-A52BE662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16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CA0A-C2C0-429F-9DE8-E3253B84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F157-2BA2-4F9C-9ABA-55E64568C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AF136-8F17-4245-B1D5-DFF7B73E9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5BD88-BE45-4536-BF3B-A77028C3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B9CCF-48E2-460F-842A-FB2FAE1D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0AF91-0CB5-4327-A059-12E139E1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9FCA-FC82-AFD1-8504-6CDF43E8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2E70-DBFE-FD9C-B8A1-F2FEA404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36858-D7DF-1C41-5551-40C8EF96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391C6-2EFF-B434-7B83-306C98FB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54F83-649D-DE9B-143F-01726663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973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265C-99A0-42DE-9FB6-246C6170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8205C-DB85-4B9A-81BF-F1975ACB7F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85009-798C-430F-8639-2A3B48945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04AA4-23B8-4564-B07C-E59C99A58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BF06D-775E-45F0-B4B0-6DC175F4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36D26-8FA5-4616-9ED1-FFF12E21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76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3C7C-188A-4F38-A909-B11A6C46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6651C-7A1F-4428-8F3D-E291ACA2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41902-EA1B-42A7-A159-F852FAC5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7B47B-D19D-4C34-8C0F-97735917B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F6642-FED3-4726-98F8-676C2BFA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39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2E105C-2D08-4EC9-9A16-F04C90B17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51A97-5C53-4EC9-87FC-D8E2A3269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5086C-CD18-43FC-8DA9-4D57E644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FEA74-93C6-4983-A85A-57CABA7B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572D-BD95-40F9-B0FB-5DC73446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0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F4BE-BBA9-80A8-1A99-522BCA29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D5180-DC0E-6AD1-6114-69384DBC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DE3E-7BA6-D4F8-2263-D49FD2AE3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9202-CF01-D9B2-5D18-2CDA2BE0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7130D-3B72-A50E-92A1-57674915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20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5323-8858-2A1B-FCD8-B1FC05B3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FE44-2A2D-75CE-44CE-99C8FBB2B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26CC2-F4E8-B187-23AD-77A511E04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1828F-711E-D9B5-1D13-AE79EF6A0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11331-4995-DD88-DEBE-6B7087B6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6A108-8D66-CFA1-D45F-2420AE3D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46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4F22-6E68-2A03-120C-E572D62B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69D6E-4A41-AFC1-C9FD-CB1254685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2AA1D-50C1-4D15-CE35-664D3D203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279A4-15EF-DD66-865F-A7560C713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9BF8C-403B-72CD-2E46-899165288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DBF8B8-828A-8DB4-99B7-DF065E79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221B67-9D88-C573-1A15-7AB1CD5C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E67AC-B355-9910-02FE-28D2054A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88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617A-54C6-C257-52E3-B4F28C62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6D8A2-47E2-CABF-BB5A-1A15C31B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B7405-57E4-C864-59CD-C7E6ACE7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12A61-B4BF-E062-A36F-3F2EB378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60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9FF94-5036-D377-D3B8-B99B4427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351370-C55C-85DE-2BEB-BB84C95B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E5BD8-3D18-77D3-6B9B-AAA7D154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98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78DE-3295-39F7-1EE9-353C6A9B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94A61-A7A5-3097-FCF9-39EACEE76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96A82-A9DB-1880-AB1D-073A065EF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28A21-A27E-8E6A-DBAB-2AD3EC52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19D9E-28A9-A3CE-5AC4-43953F9C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7724-5B93-F6E6-29BD-3DA5FDA0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38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CB84-7BD4-2C06-8098-34F53E04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19A3E-DD3F-8FCC-C7BD-7768B9296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321A4-64A5-1E77-5B98-AA80103D0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A2136-7AAD-67EE-F499-B6C30766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0575-0CCC-E0D9-CD79-6C39181A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77493-4420-5FE0-7C96-F1998C9A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5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8D401-2FA2-7D52-41F0-277F9CB4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66D0E-2330-6F76-6B25-FF49B5FC1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E159F-F988-BFA5-212F-BAEB88BE2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42979-D1E6-4D17-A81A-0B06D987FBC5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58B9-D8DF-2637-ABD4-96C848226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F5AD-191E-A86E-392B-E7929795E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A93C8-6F97-449F-A7A6-43EA2B26B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6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30717-BF33-42CB-BB92-8C6975F73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CDBD3-C04B-45B5-B6A0-CFE293FAF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19838-2C86-4B5D-A840-DE8FC2742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10324-6E7F-4DAC-AA07-6DD5370A29D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4B830-329E-4875-9FBA-3AA25EF14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E9E44-431B-49D5-B09F-929C356CB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3FBF8-4B81-4CC7-BF4B-2A668F1A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4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viationweather.gov/metar" TargetMode="External"/><Relationship Id="rId2" Type="http://schemas.openxmlformats.org/officeDocument/2006/relationships/hyperlink" Target="http://www.ogimet.com/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A53A-E3E6-AF24-683A-0E7F9F6F2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3" y="1717358"/>
            <a:ext cx="9598479" cy="1468939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GB" b="1" dirty="0"/>
              <a:t>Forecast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7159-6711-16CD-EE06-E493CD03A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242" y="5135453"/>
            <a:ext cx="9144000" cy="1722547"/>
          </a:xfrm>
        </p:spPr>
        <p:txBody>
          <a:bodyPr>
            <a:normAutofit/>
          </a:bodyPr>
          <a:lstStyle/>
          <a:p>
            <a:r>
              <a:rPr lang="en-GB" sz="4500" dirty="0"/>
              <a:t>OTI JAMES</a:t>
            </a:r>
          </a:p>
        </p:txBody>
      </p:sp>
    </p:spTree>
    <p:extLst>
      <p:ext uri="{BB962C8B-B14F-4D97-AF65-F5344CB8AC3E}">
        <p14:creationId xmlns:p14="http://schemas.microsoft.com/office/powerpoint/2010/main" val="245144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29C47-CE22-5CEC-9389-E6FF5C022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6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 does atmospheric pressure affect weather_">
            <a:hlinkClick r:id="" action="ppaction://media"/>
            <a:extLst>
              <a:ext uri="{FF2B5EF4-FFF2-40B4-BE49-F238E27FC236}">
                <a16:creationId xmlns:a16="http://schemas.microsoft.com/office/drawing/2014/main" id="{E7419903-5109-BFE5-50D4-5C2E9A7EB5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B557D-B0EC-4D30-A3A6-8975F75C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1725"/>
            <a:ext cx="4023364" cy="3854549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rgbClr val="FFFFFF"/>
                </a:solidFill>
              </a:rPr>
              <a:t> Pressure Charts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2261FA-2333-9A1E-0CB6-B52BC6201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8193247"/>
              </p:ext>
            </p:extLst>
          </p:nvPr>
        </p:nvGraphicFramePr>
        <p:xfrm>
          <a:off x="4853480" y="283804"/>
          <a:ext cx="6753183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61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B557D-B0EC-4D30-A3A6-8975F75C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1725"/>
            <a:ext cx="4023364" cy="3854549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rgbClr val="FFFFFF"/>
                </a:solidFill>
              </a:rPr>
              <a:t>    Wind Charts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2261FA-2333-9A1E-0CB6-B52BC6201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079862"/>
              </p:ext>
            </p:extLst>
          </p:nvPr>
        </p:nvGraphicFramePr>
        <p:xfrm>
          <a:off x="4853480" y="283804"/>
          <a:ext cx="6753183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B064ED-EB7E-C30F-8A8D-5FA2C5EB9D14}"/>
              </a:ext>
            </a:extLst>
          </p:cNvPr>
          <p:cNvCxnSpPr/>
          <p:nvPr/>
        </p:nvCxnSpPr>
        <p:spPr>
          <a:xfrm>
            <a:off x="4853480" y="5514535"/>
            <a:ext cx="67531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804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CB7EF-9988-4957-BF89-465C4CEC799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3" y="2261617"/>
            <a:ext cx="3746500" cy="2895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391680-1695-4DFD-A51C-A017091EEEC1}"/>
              </a:ext>
            </a:extLst>
          </p:cNvPr>
          <p:cNvSpPr txBox="1"/>
          <p:nvPr/>
        </p:nvSpPr>
        <p:spPr>
          <a:xfrm>
            <a:off x="1188003" y="967563"/>
            <a:ext cx="2567688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Wind Dynamics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05B86-7D2F-450A-AA06-72EB7E980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4996" r="2057" b="1621"/>
          <a:stretch/>
        </p:blipFill>
        <p:spPr>
          <a:xfrm>
            <a:off x="4769214" y="43973"/>
            <a:ext cx="6836862" cy="3088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7C618-4CAA-4B53-B117-EE037A814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 t="6533" r="2789" b="4669"/>
          <a:stretch/>
        </p:blipFill>
        <p:spPr>
          <a:xfrm>
            <a:off x="5513032" y="3132015"/>
            <a:ext cx="5748691" cy="36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26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Cyclonic and Anticyclonic 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7AF747-0682-A908-9DE2-34FEB2306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62132" y="-1498577"/>
            <a:ext cx="3574059" cy="66856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28BB7-DE20-411D-5621-FB1BE95337CA}"/>
              </a:ext>
            </a:extLst>
          </p:cNvPr>
          <p:cNvSpPr txBox="1"/>
          <p:nvPr/>
        </p:nvSpPr>
        <p:spPr>
          <a:xfrm>
            <a:off x="11151629" y="2988875"/>
            <a:ext cx="82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9A4B7-254E-E54E-4FE9-035DA2AFB57F}"/>
              </a:ext>
            </a:extLst>
          </p:cNvPr>
          <p:cNvSpPr txBox="1"/>
          <p:nvPr/>
        </p:nvSpPr>
        <p:spPr>
          <a:xfrm>
            <a:off x="7180158" y="2932890"/>
            <a:ext cx="77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19D91A-A00A-5ED8-7A61-954C7EBC7E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8"/>
          <a:stretch/>
        </p:blipFill>
        <p:spPr>
          <a:xfrm>
            <a:off x="5509869" y="3707910"/>
            <a:ext cx="2981115" cy="3150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1E0FB-1609-3777-9E15-303EA1DB61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43"/>
          <a:stretch/>
        </p:blipFill>
        <p:spPr>
          <a:xfrm>
            <a:off x="8998634" y="3731454"/>
            <a:ext cx="3193366" cy="31265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81B8C6-E99D-13A4-A43E-7F04ECF4C013}"/>
              </a:ext>
            </a:extLst>
          </p:cNvPr>
          <p:cNvCxnSpPr>
            <a:cxnSpLocks/>
          </p:cNvCxnSpPr>
          <p:nvPr/>
        </p:nvCxnSpPr>
        <p:spPr>
          <a:xfrm>
            <a:off x="6969793" y="2936518"/>
            <a:ext cx="0" cy="63850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7D142-6C47-9A5F-7E79-EBE849FD4096}"/>
              </a:ext>
            </a:extLst>
          </p:cNvPr>
          <p:cNvCxnSpPr>
            <a:cxnSpLocks/>
          </p:cNvCxnSpPr>
          <p:nvPr/>
        </p:nvCxnSpPr>
        <p:spPr>
          <a:xfrm>
            <a:off x="10936880" y="2938167"/>
            <a:ext cx="0" cy="6385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03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Winds at Standard Pressure Levels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34873B-2631-2A6D-7CFD-A013E7800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424" y="451493"/>
            <a:ext cx="6281873" cy="5248622"/>
          </a:xfrm>
        </p:spPr>
        <p:txBody>
          <a:bodyPr/>
          <a:lstStyle/>
          <a:p>
            <a:r>
              <a:rPr lang="en-US" dirty="0"/>
              <a:t>925 hPa</a:t>
            </a:r>
          </a:p>
          <a:p>
            <a:r>
              <a:rPr lang="en-US" dirty="0"/>
              <a:t>850 hPa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700 hPa</a:t>
            </a:r>
          </a:p>
          <a:p>
            <a:r>
              <a:rPr lang="en-US" dirty="0"/>
              <a:t>600 hPa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200 hPa</a:t>
            </a:r>
          </a:p>
          <a:p>
            <a:r>
              <a:rPr lang="en-US" dirty="0"/>
              <a:t>100 hPa                  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011AEBE-5348-3258-00B7-D9098BFF3415}"/>
              </a:ext>
            </a:extLst>
          </p:cNvPr>
          <p:cNvSpPr/>
          <p:nvPr/>
        </p:nvSpPr>
        <p:spPr>
          <a:xfrm>
            <a:off x="7327434" y="2718736"/>
            <a:ext cx="266330" cy="5592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C9BDD-E15B-4183-A530-586E50CE96D2}"/>
              </a:ext>
            </a:extLst>
          </p:cNvPr>
          <p:cNvSpPr txBox="1"/>
          <p:nvPr/>
        </p:nvSpPr>
        <p:spPr>
          <a:xfrm>
            <a:off x="8412724" y="2718736"/>
            <a:ext cx="193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Mid levels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F1CD238-E07E-2D52-3534-20F77AF90163}"/>
              </a:ext>
            </a:extLst>
          </p:cNvPr>
          <p:cNvSpPr/>
          <p:nvPr/>
        </p:nvSpPr>
        <p:spPr>
          <a:xfrm>
            <a:off x="7327434" y="623776"/>
            <a:ext cx="266330" cy="5592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89EA735-78D0-E922-B602-C5B2E407ED62}"/>
              </a:ext>
            </a:extLst>
          </p:cNvPr>
          <p:cNvSpPr/>
          <p:nvPr/>
        </p:nvSpPr>
        <p:spPr>
          <a:xfrm>
            <a:off x="7327434" y="4764835"/>
            <a:ext cx="266330" cy="5592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E51373-26F5-7FE2-C58E-BD20DC860091}"/>
              </a:ext>
            </a:extLst>
          </p:cNvPr>
          <p:cNvSpPr txBox="1"/>
          <p:nvPr/>
        </p:nvSpPr>
        <p:spPr>
          <a:xfrm>
            <a:off x="8412724" y="623776"/>
            <a:ext cx="2100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levels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0B164-98CB-C255-52B8-868E4F544E1F}"/>
              </a:ext>
            </a:extLst>
          </p:cNvPr>
          <p:cNvSpPr txBox="1"/>
          <p:nvPr/>
        </p:nvSpPr>
        <p:spPr>
          <a:xfrm>
            <a:off x="8379433" y="4764835"/>
            <a:ext cx="2167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 levels</a:t>
            </a:r>
          </a:p>
        </p:txBody>
      </p:sp>
    </p:spTree>
    <p:extLst>
      <p:ext uri="{BB962C8B-B14F-4D97-AF65-F5344CB8AC3E}">
        <p14:creationId xmlns:p14="http://schemas.microsoft.com/office/powerpoint/2010/main" val="15485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Low Levels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AFC474-A155-1AF6-DA20-8C6A62B29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907" y="365758"/>
            <a:ext cx="6649431" cy="576423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Source of wind</a:t>
            </a:r>
          </a:p>
          <a:p>
            <a:endParaRPr lang="en-US" sz="3200" dirty="0"/>
          </a:p>
          <a:p>
            <a:r>
              <a:rPr lang="en-US" sz="3200" dirty="0"/>
              <a:t>Wind direction</a:t>
            </a:r>
          </a:p>
          <a:p>
            <a:endParaRPr lang="en-US" sz="3200" dirty="0"/>
          </a:p>
          <a:p>
            <a:r>
              <a:rPr lang="en-US" sz="3200" dirty="0"/>
              <a:t>Wind speed</a:t>
            </a:r>
          </a:p>
          <a:p>
            <a:endParaRPr lang="en-US" sz="3200" dirty="0"/>
          </a:p>
          <a:p>
            <a:r>
              <a:rPr lang="en-US" sz="3200" dirty="0"/>
              <a:t>Convergence – Direction or Velocity</a:t>
            </a:r>
          </a:p>
          <a:p>
            <a:endParaRPr lang="en-US" sz="3200" dirty="0"/>
          </a:p>
          <a:p>
            <a:r>
              <a:rPr lang="en-US" sz="3200" dirty="0"/>
              <a:t>Cyclonic flows</a:t>
            </a:r>
          </a:p>
          <a:p>
            <a:endParaRPr lang="en-US" sz="3200" dirty="0"/>
          </a:p>
          <a:p>
            <a:r>
              <a:rPr lang="en-US" sz="3200" dirty="0"/>
              <a:t>Anticyclonic flows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0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Mid Levels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231436-E1A8-3F48-D415-D1290B0D1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39891"/>
            <a:ext cx="4811150" cy="4778218"/>
          </a:xfrm>
        </p:spPr>
        <p:txBody>
          <a:bodyPr/>
          <a:lstStyle/>
          <a:p>
            <a:r>
              <a:rPr lang="en-US" sz="3200" dirty="0"/>
              <a:t>Wind direction</a:t>
            </a:r>
          </a:p>
          <a:p>
            <a:endParaRPr lang="en-US" sz="3200" dirty="0"/>
          </a:p>
          <a:p>
            <a:r>
              <a:rPr lang="en-US" sz="3200" dirty="0"/>
              <a:t>Wind speed</a:t>
            </a:r>
          </a:p>
          <a:p>
            <a:endParaRPr lang="en-US" sz="3200" dirty="0"/>
          </a:p>
          <a:p>
            <a:r>
              <a:rPr lang="en-US" sz="3200" dirty="0"/>
              <a:t>Cyclonic flows</a:t>
            </a:r>
          </a:p>
          <a:p>
            <a:endParaRPr lang="en-US" sz="3200" dirty="0"/>
          </a:p>
          <a:p>
            <a:r>
              <a:rPr lang="en-US" sz="3200" dirty="0"/>
              <a:t>Anticyclonic flows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75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High Levels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C849CE-888F-3534-9706-C15462D12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170" y="1024808"/>
            <a:ext cx="4637649" cy="4808384"/>
          </a:xfrm>
        </p:spPr>
        <p:txBody>
          <a:bodyPr/>
          <a:lstStyle/>
          <a:p>
            <a:r>
              <a:rPr lang="en-US" sz="3200" dirty="0"/>
              <a:t>Wind direction**</a:t>
            </a:r>
          </a:p>
          <a:p>
            <a:endParaRPr lang="en-US" sz="3200" dirty="0"/>
          </a:p>
          <a:p>
            <a:r>
              <a:rPr lang="en-US" sz="3200" dirty="0"/>
              <a:t>Wind speed**</a:t>
            </a:r>
          </a:p>
          <a:p>
            <a:endParaRPr lang="en-US" sz="3200" dirty="0"/>
          </a:p>
          <a:p>
            <a:r>
              <a:rPr lang="en-US" sz="3200" dirty="0"/>
              <a:t>Cyclonic flows</a:t>
            </a:r>
          </a:p>
          <a:p>
            <a:endParaRPr lang="en-US" sz="3200" dirty="0"/>
          </a:p>
          <a:p>
            <a:r>
              <a:rPr lang="en-US" sz="3200" dirty="0"/>
              <a:t>Anticyclonic flows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7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The Forecast Process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C80BD7-357A-4F32-973F-B20B0CADB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846570"/>
              </p:ext>
            </p:extLst>
          </p:nvPr>
        </p:nvGraphicFramePr>
        <p:xfrm>
          <a:off x="5166985" y="58934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1416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D86CC-AD85-1EAC-FC40-D5E62EA74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50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D86CC-AD85-1EAC-FC40-D5E62EA74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7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D86CC-AD85-1EAC-FC40-D5E62EA74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D86CC-AD85-1EAC-FC40-D5E62EA74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82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Take Homes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67980C-466B-2CBE-DA87-80E5F717E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787283"/>
              </p:ext>
            </p:extLst>
          </p:nvPr>
        </p:nvGraphicFramePr>
        <p:xfrm>
          <a:off x="5119502" y="416134"/>
          <a:ext cx="6734171" cy="232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57">
                  <a:extLst>
                    <a:ext uri="{9D8B030D-6E8A-4147-A177-3AD203B41FA5}">
                      <a16:colId xmlns:a16="http://schemas.microsoft.com/office/drawing/2014/main" val="2595731239"/>
                    </a:ext>
                  </a:extLst>
                </a:gridCol>
                <a:gridCol w="1919680">
                  <a:extLst>
                    <a:ext uri="{9D8B030D-6E8A-4147-A177-3AD203B41FA5}">
                      <a16:colId xmlns:a16="http://schemas.microsoft.com/office/drawing/2014/main" val="3014692975"/>
                    </a:ext>
                  </a:extLst>
                </a:gridCol>
                <a:gridCol w="2870034">
                  <a:extLst>
                    <a:ext uri="{9D8B030D-6E8A-4147-A177-3AD203B41FA5}">
                      <a16:colId xmlns:a16="http://schemas.microsoft.com/office/drawing/2014/main" val="1519462312"/>
                    </a:ext>
                  </a:extLst>
                </a:gridCol>
              </a:tblGrid>
              <a:tr h="675272">
                <a:tc>
                  <a:txBody>
                    <a:bodyPr/>
                    <a:lstStyle/>
                    <a:p>
                      <a:r>
                        <a:rPr lang="en-US" dirty="0"/>
                        <a:t>Low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24308"/>
                  </a:ext>
                </a:extLst>
              </a:tr>
              <a:tr h="840709">
                <a:tc>
                  <a:txBody>
                    <a:bodyPr/>
                    <a:lstStyle/>
                    <a:p>
                      <a:r>
                        <a:rPr lang="en-US" dirty="0"/>
                        <a:t>Convergence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convergence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756022"/>
                  </a:ext>
                </a:extLst>
              </a:tr>
              <a:tr h="8110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Convergence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Divergence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Shallow convergence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0164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42B4A6-9F9B-7BF3-7D89-9CE7874AC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223154"/>
              </p:ext>
            </p:extLst>
          </p:nvPr>
        </p:nvGraphicFramePr>
        <p:xfrm>
          <a:off x="5119502" y="3406702"/>
          <a:ext cx="6894307" cy="254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907">
                  <a:extLst>
                    <a:ext uri="{9D8B030D-6E8A-4147-A177-3AD203B41FA5}">
                      <a16:colId xmlns:a16="http://schemas.microsoft.com/office/drawing/2014/main" val="2595731239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014692975"/>
                    </a:ext>
                  </a:extLst>
                </a:gridCol>
                <a:gridCol w="1575581">
                  <a:extLst>
                    <a:ext uri="{9D8B030D-6E8A-4147-A177-3AD203B41FA5}">
                      <a16:colId xmlns:a16="http://schemas.microsoft.com/office/drawing/2014/main" val="1519462312"/>
                    </a:ext>
                  </a:extLst>
                </a:gridCol>
                <a:gridCol w="2293034">
                  <a:extLst>
                    <a:ext uri="{9D8B030D-6E8A-4147-A177-3AD203B41FA5}">
                      <a16:colId xmlns:a16="http://schemas.microsoft.com/office/drawing/2014/main" val="2231044451"/>
                    </a:ext>
                  </a:extLst>
                </a:gridCol>
              </a:tblGrid>
              <a:tr h="426128">
                <a:tc>
                  <a:txBody>
                    <a:bodyPr/>
                    <a:lstStyle/>
                    <a:p>
                      <a:r>
                        <a:rPr lang="en-US" dirty="0"/>
                        <a:t>Low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24308"/>
                  </a:ext>
                </a:extLst>
              </a:tr>
              <a:tr h="530527"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756022"/>
                  </a:ext>
                </a:extLst>
              </a:tr>
              <a:tr h="525915">
                <a:tc>
                  <a:txBody>
                    <a:bodyPr/>
                    <a:lstStyle/>
                    <a:p>
                      <a:r>
                        <a:rPr lang="en-US" dirty="0"/>
                        <a:t>Cyclonic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Conditionally unstable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016486"/>
                  </a:ext>
                </a:extLst>
              </a:tr>
              <a:tr h="530527">
                <a:tc>
                  <a:txBody>
                    <a:bodyPr/>
                    <a:lstStyle/>
                    <a:p>
                      <a:r>
                        <a:rPr lang="en-US" dirty="0"/>
                        <a:t>Anticyclonic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48499"/>
                  </a:ext>
                </a:extLst>
              </a:tr>
              <a:tr h="530527"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54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871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Worthy Pointers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36A2B-021E-411D-1161-5A583AC8F0B4}"/>
              </a:ext>
            </a:extLst>
          </p:cNvPr>
          <p:cNvSpPr txBox="1"/>
          <p:nvPr/>
        </p:nvSpPr>
        <p:spPr>
          <a:xfrm>
            <a:off x="5237911" y="524835"/>
            <a:ext cx="65229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Diurnal Variation in Pressure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African Easterly Wave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Daily Temperature  changes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Temperature Inversion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Moisture depth</a:t>
            </a:r>
          </a:p>
        </p:txBody>
      </p:sp>
    </p:spTree>
    <p:extLst>
      <p:ext uri="{BB962C8B-B14F-4D97-AF65-F5344CB8AC3E}">
        <p14:creationId xmlns:p14="http://schemas.microsoft.com/office/powerpoint/2010/main" val="2463120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B557D-B0EC-4D30-A3A6-8975F75C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1725"/>
            <a:ext cx="4023364" cy="3854549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rgbClr val="FFFFFF"/>
                </a:solidFill>
              </a:rPr>
              <a:t>          ITB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2261FA-2333-9A1E-0CB6-B52BC6201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679084"/>
              </p:ext>
            </p:extLst>
          </p:nvPr>
        </p:nvGraphicFramePr>
        <p:xfrm>
          <a:off x="4825345" y="663631"/>
          <a:ext cx="6753183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602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Satellite Monitoring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36A2B-021E-411D-1161-5A583AC8F0B4}"/>
              </a:ext>
            </a:extLst>
          </p:cNvPr>
          <p:cNvSpPr txBox="1"/>
          <p:nvPr/>
        </p:nvSpPr>
        <p:spPr>
          <a:xfrm>
            <a:off x="5330676" y="458956"/>
            <a:ext cx="652299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Type of channel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Time of Day and feature to look for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Season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r>
              <a:rPr lang="en-GB" sz="3800" dirty="0"/>
              <a:t>    </a:t>
            </a:r>
            <a:r>
              <a:rPr lang="en-GB" sz="3800" dirty="0">
                <a:solidFill>
                  <a:srgbClr val="FF0000"/>
                </a:solidFill>
              </a:rPr>
              <a:t>NB: Always animate satellite     images</a:t>
            </a:r>
          </a:p>
          <a:p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817046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Satellite Channels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36A2B-021E-411D-1161-5A583AC8F0B4}"/>
              </a:ext>
            </a:extLst>
          </p:cNvPr>
          <p:cNvSpPr txBox="1"/>
          <p:nvPr/>
        </p:nvSpPr>
        <p:spPr>
          <a:xfrm>
            <a:off x="5224659" y="2036243"/>
            <a:ext cx="652299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Primary or Basic Channels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RGBs</a:t>
            </a:r>
          </a:p>
          <a:p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3865670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Visible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7" y="303590"/>
            <a:ext cx="7453743" cy="611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5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C362-76D4-6E42-CAD5-95052616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NUMERICAL WEATHER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44BB1-BF78-D880-5AF7-B177DF9D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models and current weather conditions</a:t>
            </a:r>
          </a:p>
          <a:p>
            <a:endParaRPr lang="en-US" dirty="0"/>
          </a:p>
          <a:p>
            <a:r>
              <a:rPr lang="en-US" dirty="0"/>
              <a:t>Past and present weather events</a:t>
            </a:r>
          </a:p>
          <a:p>
            <a:endParaRPr lang="en-US" dirty="0"/>
          </a:p>
          <a:p>
            <a:r>
              <a:rPr lang="en-US" dirty="0"/>
              <a:t>Equations and algorithms(around </a:t>
            </a:r>
            <a:r>
              <a:rPr lang="en-US"/>
              <a:t>air flow) </a:t>
            </a:r>
            <a:r>
              <a:rPr lang="en-US" dirty="0"/>
              <a:t>are used to generate models</a:t>
            </a:r>
          </a:p>
        </p:txBody>
      </p:sp>
    </p:spTree>
    <p:extLst>
      <p:ext uri="{BB962C8B-B14F-4D97-AF65-F5344CB8AC3E}">
        <p14:creationId xmlns:p14="http://schemas.microsoft.com/office/powerpoint/2010/main" val="2223078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Infrared 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257" y="405847"/>
            <a:ext cx="7453743" cy="59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07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Water Vapor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257" y="405847"/>
            <a:ext cx="7453742" cy="59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39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H-SAF HO3B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257" y="405847"/>
            <a:ext cx="7453742" cy="59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2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DUST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7" t="10524" r="23191" b="11354"/>
          <a:stretch/>
        </p:blipFill>
        <p:spPr>
          <a:xfrm>
            <a:off x="4760726" y="357744"/>
            <a:ext cx="7390330" cy="576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31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CONVECTION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1670" y="49338"/>
            <a:ext cx="7390330" cy="67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2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FOG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AD84-A331-FEA6-9CAB-650265D9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8994" y="190123"/>
            <a:ext cx="7390330" cy="62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92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Satellite Sites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2D34B-61F7-A4EF-81E0-DC4E1EA0A7C9}"/>
              </a:ext>
            </a:extLst>
          </p:cNvPr>
          <p:cNvSpPr txBox="1"/>
          <p:nvPr/>
        </p:nvSpPr>
        <p:spPr>
          <a:xfrm>
            <a:off x="5718412" y="1728467"/>
            <a:ext cx="4926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/>
              <a:t>windy.com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/>
              <a:t>view.eumetsat.int</a:t>
            </a:r>
          </a:p>
        </p:txBody>
      </p:sp>
    </p:spTree>
    <p:extLst>
      <p:ext uri="{BB962C8B-B14F-4D97-AF65-F5344CB8AC3E}">
        <p14:creationId xmlns:p14="http://schemas.microsoft.com/office/powerpoint/2010/main" val="1737143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Surface Verification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2D34B-61F7-A4EF-81E0-DC4E1EA0A7C9}"/>
              </a:ext>
            </a:extLst>
          </p:cNvPr>
          <p:cNvSpPr txBox="1"/>
          <p:nvPr/>
        </p:nvSpPr>
        <p:spPr>
          <a:xfrm>
            <a:off x="5049671" y="1659285"/>
            <a:ext cx="68040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 err="1"/>
              <a:t>synop</a:t>
            </a:r>
            <a:r>
              <a:rPr lang="en-GB" sz="3200" dirty="0"/>
              <a:t> messages - </a:t>
            </a:r>
            <a:r>
              <a:rPr lang="en-GB" sz="3200" dirty="0">
                <a:hlinkClick r:id="rId2"/>
              </a:rPr>
              <a:t>www.ogimet.com</a:t>
            </a:r>
            <a:r>
              <a:rPr lang="en-GB" sz="32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3200" dirty="0"/>
              <a:t>aeronautical reports - </a:t>
            </a:r>
            <a:r>
              <a:rPr lang="en-GB" sz="3200" dirty="0">
                <a:hlinkClick r:id="rId3"/>
              </a:rPr>
              <a:t>https://aviationweather.gov/metar</a:t>
            </a:r>
            <a:r>
              <a:rPr lang="en-GB" sz="32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9532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Surface Verification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CFEEE-EACA-89B6-848E-A93A116C4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17" r="32724" b="40294"/>
          <a:stretch/>
        </p:blipFill>
        <p:spPr>
          <a:xfrm>
            <a:off x="4801671" y="303591"/>
            <a:ext cx="7390330" cy="29172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1238F-5494-9EE7-C7BD-F8F14B77F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8" t="48396" r="38333" b="23317"/>
          <a:stretch/>
        </p:blipFill>
        <p:spPr>
          <a:xfrm>
            <a:off x="4801670" y="3884958"/>
            <a:ext cx="7273537" cy="22760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700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5DB1B-5F03-0663-4D08-D061DA20D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20" t="14709" r="7202" b="10229"/>
          <a:stretch/>
        </p:blipFill>
        <p:spPr>
          <a:xfrm>
            <a:off x="586854" y="638033"/>
            <a:ext cx="11041156" cy="607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6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81BA38-2775-131E-63DD-BEF9CC3D8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" y="251656"/>
            <a:ext cx="2968487" cy="197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FCD6D-7B64-DE49-EBC8-F8C0BF90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26" y="2225132"/>
            <a:ext cx="3792267" cy="1975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675E0-FEDF-BB46-6F6E-26E9854ED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073" y="4200525"/>
            <a:ext cx="3499402" cy="1749701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72087D31-1C04-1F3C-2146-7BBC4850A7BA}"/>
              </a:ext>
            </a:extLst>
          </p:cNvPr>
          <p:cNvSpPr/>
          <p:nvPr/>
        </p:nvSpPr>
        <p:spPr>
          <a:xfrm rot="19641577">
            <a:off x="5894502" y="4452679"/>
            <a:ext cx="1590972" cy="2240309"/>
          </a:xfrm>
          <a:prstGeom prst="curvedRightArrow">
            <a:avLst>
              <a:gd name="adj1" fmla="val 25000"/>
              <a:gd name="adj2" fmla="val 50000"/>
              <a:gd name="adj3" fmla="val 43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7128E328-BA43-49B7-E6B5-C3643BD5D5DA}"/>
              </a:ext>
            </a:extLst>
          </p:cNvPr>
          <p:cNvSpPr/>
          <p:nvPr/>
        </p:nvSpPr>
        <p:spPr>
          <a:xfrm rot="18263472">
            <a:off x="3753228" y="21171"/>
            <a:ext cx="1471588" cy="2228306"/>
          </a:xfrm>
          <a:prstGeom prst="curvedLeftArrow">
            <a:avLst>
              <a:gd name="adj1" fmla="val 27288"/>
              <a:gd name="adj2" fmla="val 50000"/>
              <a:gd name="adj3" fmla="val 55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2F30E6-4130-9512-E823-170F446629CB}"/>
              </a:ext>
            </a:extLst>
          </p:cNvPr>
          <p:cNvSpPr txBox="1"/>
          <p:nvPr/>
        </p:nvSpPr>
        <p:spPr>
          <a:xfrm>
            <a:off x="5360272" y="119661"/>
            <a:ext cx="4839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FF0000"/>
                </a:solidFill>
              </a:rPr>
              <a:t>Stage 1</a:t>
            </a:r>
          </a:p>
          <a:p>
            <a:r>
              <a:rPr lang="en-GB" sz="3000" dirty="0"/>
              <a:t>Data collection and Validation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E74B7A-F35D-2440-A469-D8E416F16140}"/>
              </a:ext>
            </a:extLst>
          </p:cNvPr>
          <p:cNvSpPr txBox="1"/>
          <p:nvPr/>
        </p:nvSpPr>
        <p:spPr>
          <a:xfrm>
            <a:off x="7617372" y="2318492"/>
            <a:ext cx="4415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b="1" dirty="0">
                <a:solidFill>
                  <a:srgbClr val="FF0000"/>
                </a:solidFill>
              </a:rPr>
              <a:t>Stage 2</a:t>
            </a:r>
          </a:p>
          <a:p>
            <a:r>
              <a:rPr lang="en-GB" sz="3000" dirty="0"/>
              <a:t>Data transmission through GTS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00D118-42E6-FB9D-F23E-84CA6FE805AE}"/>
              </a:ext>
            </a:extLst>
          </p:cNvPr>
          <p:cNvSpPr txBox="1"/>
          <p:nvPr/>
        </p:nvSpPr>
        <p:spPr>
          <a:xfrm>
            <a:off x="1082875" y="4834169"/>
            <a:ext cx="46967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b="1" dirty="0">
                <a:solidFill>
                  <a:srgbClr val="FF0000"/>
                </a:solidFill>
              </a:rPr>
              <a:t>Stage 3</a:t>
            </a:r>
          </a:p>
          <a:p>
            <a:r>
              <a:rPr lang="en-GB" sz="3000" dirty="0"/>
              <a:t>Use of algorithms to generate forecast products</a:t>
            </a:r>
          </a:p>
        </p:txBody>
      </p:sp>
    </p:spTree>
    <p:extLst>
      <p:ext uri="{BB962C8B-B14F-4D97-AF65-F5344CB8AC3E}">
        <p14:creationId xmlns:p14="http://schemas.microsoft.com/office/powerpoint/2010/main" val="37193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623776"/>
            <a:ext cx="4463342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Point Information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CE0C5-85C7-8F06-BC89-61726504A4B5}"/>
              </a:ext>
            </a:extLst>
          </p:cNvPr>
          <p:cNvSpPr txBox="1"/>
          <p:nvPr/>
        </p:nvSpPr>
        <p:spPr>
          <a:xfrm>
            <a:off x="5092138" y="751344"/>
            <a:ext cx="65229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Use of </a:t>
            </a:r>
            <a:r>
              <a:rPr lang="en-GB" sz="3800" dirty="0" err="1"/>
              <a:t>Tephigrams</a:t>
            </a: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Convergence and Divergence Fields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 CAPE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3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3800" dirty="0"/>
              <a:t>Stability indices</a:t>
            </a:r>
          </a:p>
          <a:p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226635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22FA-7DCC-8A92-C6BA-C5CB03D5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787" y="2566064"/>
            <a:ext cx="3776330" cy="1325563"/>
          </a:xfrm>
        </p:spPr>
        <p:txBody>
          <a:bodyPr>
            <a:normAutofit/>
          </a:bodyPr>
          <a:lstStyle/>
          <a:p>
            <a:r>
              <a:rPr lang="en-GB" sz="5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607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Forecast Types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3FA97-A753-F128-B9CB-FC02B299C00A}"/>
              </a:ext>
            </a:extLst>
          </p:cNvPr>
          <p:cNvSpPr txBox="1"/>
          <p:nvPr/>
        </p:nvSpPr>
        <p:spPr>
          <a:xfrm>
            <a:off x="5448936" y="331388"/>
            <a:ext cx="3814334" cy="1569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sz="3200" dirty="0">
              <a:solidFill>
                <a:schemeClr val="accent1"/>
              </a:solidFill>
            </a:endParaRPr>
          </a:p>
          <a:p>
            <a:pPr algn="ctr"/>
            <a:r>
              <a:rPr lang="en-GB" sz="3200" dirty="0">
                <a:solidFill>
                  <a:schemeClr val="accent1"/>
                </a:solidFill>
              </a:rPr>
              <a:t>Marine Forecast</a:t>
            </a:r>
          </a:p>
          <a:p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039D2-164E-FC8F-EB7D-4AC513E9AD2F}"/>
              </a:ext>
            </a:extLst>
          </p:cNvPr>
          <p:cNvSpPr txBox="1"/>
          <p:nvPr/>
        </p:nvSpPr>
        <p:spPr>
          <a:xfrm>
            <a:off x="5448934" y="4375704"/>
            <a:ext cx="3814335" cy="1569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</a:rPr>
              <a:t>Public Weather Forecast</a:t>
            </a:r>
          </a:p>
          <a:p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5B644-61EF-5EF4-8AB1-3ED3FA838B46}"/>
              </a:ext>
            </a:extLst>
          </p:cNvPr>
          <p:cNvSpPr txBox="1"/>
          <p:nvPr/>
        </p:nvSpPr>
        <p:spPr>
          <a:xfrm>
            <a:off x="5448935" y="2353546"/>
            <a:ext cx="3814335" cy="1569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sz="3200" dirty="0">
              <a:solidFill>
                <a:schemeClr val="accent1"/>
              </a:solidFill>
            </a:endParaRPr>
          </a:p>
          <a:p>
            <a:r>
              <a:rPr lang="en-GB" sz="3200" dirty="0">
                <a:solidFill>
                  <a:schemeClr val="accent1"/>
                </a:solidFill>
              </a:rPr>
              <a:t>Aeronautical Forecast</a:t>
            </a:r>
          </a:p>
          <a:p>
            <a:endParaRPr lang="en-GB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08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A7D40-55F0-4830-B355-201B250D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3" y="623776"/>
            <a:ext cx="4079295" cy="52563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Nunito"/>
              </a:rPr>
              <a:t>Forecasting Products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C80BD7-357A-4F32-973F-B20B0CADB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35836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642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B557D-B0EC-4D30-A3A6-8975F75C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01725"/>
            <a:ext cx="4825346" cy="3854549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rgbClr val="FFFFFF"/>
                </a:solidFill>
              </a:rPr>
              <a:t>      Pressure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2261FA-2333-9A1E-0CB6-B52BC6201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00783"/>
              </p:ext>
            </p:extLst>
          </p:nvPr>
        </p:nvGraphicFramePr>
        <p:xfrm>
          <a:off x="4825345" y="663631"/>
          <a:ext cx="6753183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191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B557D-B0EC-4D30-A3A6-8975F75C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01725"/>
            <a:ext cx="4825346" cy="3854549"/>
          </a:xfrm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rgbClr val="FFFFFF"/>
                </a:solidFill>
              </a:rPr>
              <a:t>What to look for on  Pressure Charts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2261FA-2333-9A1E-0CB6-B52BC6201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60623"/>
              </p:ext>
            </p:extLst>
          </p:nvPr>
        </p:nvGraphicFramePr>
        <p:xfrm>
          <a:off x="4825345" y="663631"/>
          <a:ext cx="6753183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937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D86CC-AD85-1EAC-FC40-D5E62EA74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t="2256" r="2616" b="4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41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2351</TotalTime>
  <Words>577</Words>
  <Application>Microsoft Office PowerPoint</Application>
  <PresentationFormat>Widescreen</PresentationFormat>
  <Paragraphs>206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Nunito</vt:lpstr>
      <vt:lpstr>Times New Roman</vt:lpstr>
      <vt:lpstr>Wingdings</vt:lpstr>
      <vt:lpstr>Office Theme</vt:lpstr>
      <vt:lpstr>1_Office Theme</vt:lpstr>
      <vt:lpstr>Forecast Techniques</vt:lpstr>
      <vt:lpstr>The Forecast Process</vt:lpstr>
      <vt:lpstr>NUMERICAL WEATHER PREDICTION</vt:lpstr>
      <vt:lpstr>PowerPoint Presentation</vt:lpstr>
      <vt:lpstr>Forecast Types</vt:lpstr>
      <vt:lpstr>Forecasting Products</vt:lpstr>
      <vt:lpstr>      Pressure</vt:lpstr>
      <vt:lpstr>What to look for on  Pressure Charts</vt:lpstr>
      <vt:lpstr>PowerPoint Presentation</vt:lpstr>
      <vt:lpstr>PowerPoint Presentation</vt:lpstr>
      <vt:lpstr>PowerPoint Presentation</vt:lpstr>
      <vt:lpstr> Pressure Charts</vt:lpstr>
      <vt:lpstr>    Wind Charts</vt:lpstr>
      <vt:lpstr>PowerPoint Presentation</vt:lpstr>
      <vt:lpstr>Cyclonic and Anticyclonic </vt:lpstr>
      <vt:lpstr>Winds at Standard Pressure Levels</vt:lpstr>
      <vt:lpstr>Low Levels</vt:lpstr>
      <vt:lpstr>Mid Levels</vt:lpstr>
      <vt:lpstr>High Levels</vt:lpstr>
      <vt:lpstr>PowerPoint Presentation</vt:lpstr>
      <vt:lpstr>PowerPoint Presentation</vt:lpstr>
      <vt:lpstr>PowerPoint Presentation</vt:lpstr>
      <vt:lpstr>PowerPoint Presentation</vt:lpstr>
      <vt:lpstr>Take Homes</vt:lpstr>
      <vt:lpstr>Worthy Pointers</vt:lpstr>
      <vt:lpstr>          ITB</vt:lpstr>
      <vt:lpstr>Satellite Monitoring</vt:lpstr>
      <vt:lpstr>Satellite Channels</vt:lpstr>
      <vt:lpstr>Visible</vt:lpstr>
      <vt:lpstr>Infrared </vt:lpstr>
      <vt:lpstr>Water Vapor</vt:lpstr>
      <vt:lpstr>H-SAF HO3B</vt:lpstr>
      <vt:lpstr>DUST</vt:lpstr>
      <vt:lpstr>CONVECTION</vt:lpstr>
      <vt:lpstr>FOG</vt:lpstr>
      <vt:lpstr>Satellite Sites</vt:lpstr>
      <vt:lpstr>Surface Verification</vt:lpstr>
      <vt:lpstr>Surface Verification</vt:lpstr>
      <vt:lpstr>PowerPoint Presentation</vt:lpstr>
      <vt:lpstr>Point Information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and Communication of Weather Alerts</dc:title>
  <dc:creator>Joshua Asamoah</dc:creator>
  <cp:lastModifiedBy>ANTWI</cp:lastModifiedBy>
  <cp:revision>18</cp:revision>
  <dcterms:created xsi:type="dcterms:W3CDTF">2022-05-29T14:58:52Z</dcterms:created>
  <dcterms:modified xsi:type="dcterms:W3CDTF">2022-11-01T02:02:28Z</dcterms:modified>
</cp:coreProperties>
</file>